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d9d9b90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d9d9b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22750" y="3297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r>
              <a:rPr lang="en-GB" sz="2800"/>
              <a:t> </a:t>
            </a: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9000" y="19083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Grouping and sharing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Consolidating learning of grouping and sharing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900" y="972150"/>
            <a:ext cx="6138775" cy="3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900" y="972150"/>
            <a:ext cx="6074476" cy="3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