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ED5717B-EB18-4729-A4C7-C855C2DBC486}">
  <a:tblStyle styleId="{7ED5717B-EB18-4729-A4C7-C855C2DBC48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886882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886882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c1f470de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c1f470de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88688219_0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88688219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2aa8ce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2aa8ce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2aa8ce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2aa8ce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ctrTitle"/>
          </p:nvPr>
        </p:nvSpPr>
        <p:spPr>
          <a:xfrm>
            <a:off x="917950" y="3048000"/>
            <a:ext cx="11981400" cy="27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Forces and Elasticity</a:t>
            </a:r>
            <a:endParaRPr/>
          </a:p>
        </p:txBody>
      </p:sp>
      <p:sp>
        <p:nvSpPr>
          <p:cNvPr id="90" name="Google Shape;90;p15"/>
          <p:cNvSpPr txBox="1"/>
          <p:nvPr>
            <p:ph idx="2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Whittick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Combine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d Science - Physics - Key Stage 4 - F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orces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 SemiBold"/>
                <a:ea typeface="Montserrat SemiBold"/>
                <a:cs typeface="Montserrat SemiBold"/>
                <a:sym typeface="Montserrat SemiBold"/>
              </a:rPr>
              <a:t>Mr Saville</a:t>
            </a:r>
            <a:endParaRPr sz="2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11425" y="3784600"/>
            <a:ext cx="2683725" cy="47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 txBox="1"/>
          <p:nvPr/>
        </p:nvSpPr>
        <p:spPr>
          <a:xfrm>
            <a:off x="917950" y="1955800"/>
            <a:ext cx="11604300" cy="5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independent variable? (The variable you change) ​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dependent variable?​ (The variable you measure)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​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would you need to control? (The variables you keep the same)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917950" y="890050"/>
            <a:ext cx="7286100" cy="89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Practice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070350" y="356650"/>
            <a:ext cx="13201200" cy="10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</a:t>
            </a:r>
            <a:r>
              <a:rPr lang="en-GB">
                <a:solidFill>
                  <a:schemeClr val="dk2"/>
                </a:solidFill>
              </a:rPr>
              <a:t> Practice - Method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1172775" y="119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{7ED5717B-EB18-4729-A4C7-C855C2DBC486}</a:tableStyleId>
              </a:tblPr>
              <a:tblGrid>
                <a:gridCol w="7971375"/>
                <a:gridCol w="8225800"/>
              </a:tblGrid>
              <a:tr h="942975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 step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Hang a spring off a clamp and stand and clamp a ruler so the zero line is lined up with the bottom of the spring​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1950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Add 100 g mass on the bottom of the spring and read the measurement from the base of the spring​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​​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3.Repeat, adding 100 g masses each time until a mass of 500 g has been reached​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Remove the masses and take repeated readings by doing all the masses again​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63500" marR="635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 ​​</a:t>
                      </a:r>
                      <a:endParaRPr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411600" y="128600"/>
            <a:ext cx="13761600" cy="21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7366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Mr Saville carried out a practical to investigate the extension of a spring.  Write him a valid method that he could have used.   </a:t>
            </a:r>
            <a:r>
              <a:rPr b="1" lang="en-GB" sz="28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b="1" sz="28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7366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653887" y="1580112"/>
            <a:ext cx="7194776" cy="843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684750" y="180000"/>
            <a:ext cx="16270500" cy="4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73660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28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diagram 1</a:t>
            </a:r>
            <a:r>
              <a:rPr lang="en-GB" sz="28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to determine the additional force needed to increase the extension in the spring from 1.5 m to 2.5 cm.                          Force needed = __________________ N</a:t>
            </a:r>
            <a:endParaRPr sz="28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r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(1)</a:t>
            </a:r>
            <a:endParaRPr b="1" sz="28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r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5400" marR="25400" rtl="0" algn="r">
              <a:lnSpc>
                <a:spcPct val="10909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