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  <p:sldMasterId id="214748367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4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regular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beb2cff53_0_1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8beb2cff53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da07d5e32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8da07d5e32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8cd56f04e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8cd56f04e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69ce7e6e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869ce7e6e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3" name="Google Shape;83;p15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4" name="Google Shape;84;p15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8" name="Google Shape;98;p18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9" name="Google Shape;99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0" name="Google Shape;100;p18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3" name="Google Shape;103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20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8" name="Google Shape;108;p20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9" name="Google Shape;109;p20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0" name="Google Shape;110;p20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1" name="Google Shape;111;p20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2" name="Google Shape;112;p20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5" name="Google Shape;115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17" name="Google Shape;117;p21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8" name="Google Shape;118;p21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9" name="Google Shape;119;p21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0" name="Google Shape;120;p21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21" name="Google Shape;121;p21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22" name="Google Shape;122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7" name="Google Shape;127;p22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8" name="Google Shape;128;p22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9" name="Google Shape;129;p22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0" name="Google Shape;130;p22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1" name="Google Shape;131;p22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2" name="Google Shape;132;p22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3" name="Google Shape;133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6" name="Google Shape;136;p2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7" name="Google Shape;137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40" name="Google Shape;140;p24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41" name="Google Shape;141;p2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accent2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48" name="Google Shape;148;p27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49" name="Google Shape;149;p2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6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0" name="Google Shape;50;p8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2" name="Google Shape;52;p8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0" name="Google Shape;80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9.png"/><Relationship Id="rId6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type="title"/>
          </p:nvPr>
        </p:nvSpPr>
        <p:spPr>
          <a:xfrm>
            <a:off x="459000" y="153577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Numbers within 10:</a:t>
            </a:r>
            <a:endParaRPr b="1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Exploring one less within 10</a:t>
            </a:r>
            <a:endParaRPr b="1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1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28"/>
          <p:cNvSpPr txBox="1"/>
          <p:nvPr>
            <p:ph idx="1" type="body"/>
          </p:nvPr>
        </p:nvSpPr>
        <p:spPr>
          <a:xfrm>
            <a:off x="459000" y="403800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1900">
                <a:solidFill>
                  <a:srgbClr val="4B3241"/>
                </a:solidFill>
              </a:rPr>
              <a:t>Mathematics</a:t>
            </a:r>
            <a:endParaRPr sz="19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1900">
                <a:solidFill>
                  <a:srgbClr val="4B3241"/>
                </a:solidFill>
              </a:rPr>
              <a:t>Lesson 7 of 10</a:t>
            </a:r>
            <a:endParaRPr sz="1900"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">
              <a:solidFill>
                <a:srgbClr val="FFFFFF"/>
              </a:solidFill>
            </a:endParaRPr>
          </a:p>
        </p:txBody>
      </p:sp>
      <p:sp>
        <p:nvSpPr>
          <p:cNvPr id="156" name="Google Shape;156;p28"/>
          <p:cNvSpPr txBox="1"/>
          <p:nvPr/>
        </p:nvSpPr>
        <p:spPr>
          <a:xfrm>
            <a:off x="458975" y="423025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Miss. Molnar</a:t>
            </a:r>
            <a:endParaRPr b="0" i="0" sz="1800" u="none" cap="none" strike="noStrike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2" name="Google Shape;162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3" name="Google Shape;163;p29"/>
          <p:cNvSpPr txBox="1"/>
          <p:nvPr/>
        </p:nvSpPr>
        <p:spPr>
          <a:xfrm>
            <a:off x="889275" y="841725"/>
            <a:ext cx="26517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29"/>
          <p:cNvSpPr txBox="1"/>
          <p:nvPr>
            <p:ph idx="4294967295" type="subTitle"/>
          </p:nvPr>
        </p:nvSpPr>
        <p:spPr>
          <a:xfrm>
            <a:off x="1525" y="0"/>
            <a:ext cx="9144000" cy="109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GB" sz="2800"/>
              <a:t>Can you choose a number up to 10 and represent one less using counting objects?</a:t>
            </a:r>
            <a:endParaRPr b="1" sz="2800"/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GB" sz="2800">
                <a:solidFill>
                  <a:schemeClr val="lt1"/>
                </a:solidFill>
              </a:rPr>
              <a:t>  </a:t>
            </a:r>
            <a:endParaRPr b="1" sz="2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5" name="Google Shape;165;p29"/>
          <p:cNvPicPr preferRelativeResize="0"/>
          <p:nvPr/>
        </p:nvPicPr>
        <p:blipFill rotWithShape="1">
          <a:blip r:embed="rId3">
            <a:alphaModFix/>
          </a:blip>
          <a:srcRect b="0" l="0" r="0" t="1117"/>
          <a:stretch/>
        </p:blipFill>
        <p:spPr>
          <a:xfrm rot="5400000">
            <a:off x="2114450" y="1385900"/>
            <a:ext cx="871050" cy="497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9"/>
          <p:cNvSpPr txBox="1"/>
          <p:nvPr/>
        </p:nvSpPr>
        <p:spPr>
          <a:xfrm>
            <a:off x="6116025" y="1851575"/>
            <a:ext cx="2841900" cy="12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One less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than ___ is ___.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7" name="Google Shape;16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925" y="1220413"/>
            <a:ext cx="4671026" cy="26291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8" name="Google Shape;168;p29"/>
          <p:cNvGrpSpPr/>
          <p:nvPr/>
        </p:nvGrpSpPr>
        <p:grpSpPr>
          <a:xfrm>
            <a:off x="5132664" y="1345980"/>
            <a:ext cx="864258" cy="2915195"/>
            <a:chOff x="5577850" y="117850"/>
            <a:chExt cx="1613625" cy="4114601"/>
          </a:xfrm>
        </p:grpSpPr>
        <p:pic>
          <p:nvPicPr>
            <p:cNvPr id="169" name="Google Shape;169;p2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577850" y="2574801"/>
              <a:ext cx="1613625" cy="1657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2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577850" y="117850"/>
              <a:ext cx="1613625" cy="245694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1" name="Google Shape;171;p29"/>
          <p:cNvSpPr txBox="1"/>
          <p:nvPr/>
        </p:nvSpPr>
        <p:spPr>
          <a:xfrm>
            <a:off x="578998" y="4781625"/>
            <a:ext cx="49758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Source: Numberblocks, Images © 2017 Alphablocks Ltd. All Rights Reserved.</a:t>
            </a:r>
            <a:endParaRPr i="1" sz="9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333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333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7" name="Google Shape;177;p3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8" name="Google Shape;178;p30"/>
          <p:cNvSpPr txBox="1"/>
          <p:nvPr/>
        </p:nvSpPr>
        <p:spPr>
          <a:xfrm>
            <a:off x="889275" y="841725"/>
            <a:ext cx="26517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9" name="Google Shape;17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852920" y="-811331"/>
            <a:ext cx="3465725" cy="5064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1543725" y="864225"/>
            <a:ext cx="3355725" cy="171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0"/>
          <p:cNvPicPr preferRelativeResize="0"/>
          <p:nvPr/>
        </p:nvPicPr>
        <p:blipFill rotWithShape="1">
          <a:blip r:embed="rId5">
            <a:alphaModFix/>
          </a:blip>
          <a:srcRect b="0" l="0" r="0" t="1195"/>
          <a:stretch/>
        </p:blipFill>
        <p:spPr>
          <a:xfrm rot="5400000">
            <a:off x="5000925" y="928025"/>
            <a:ext cx="1079425" cy="615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>
            <a:off x="704300" y="129000"/>
            <a:ext cx="1702125" cy="161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400000">
            <a:off x="782262" y="1751462"/>
            <a:ext cx="1540275" cy="161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9" name="Google Shape;189;p3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0" name="Google Shape;190;p31"/>
          <p:cNvSpPr txBox="1"/>
          <p:nvPr/>
        </p:nvSpPr>
        <p:spPr>
          <a:xfrm>
            <a:off x="889275" y="841725"/>
            <a:ext cx="26517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1" name="Google Shape;19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26300" y="-357826"/>
            <a:ext cx="3522200" cy="491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