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eba30bd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8eba30bd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Prime Deductions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7" name="Google Shape;37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" name="Google Shape;38;p8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8"/>
          <p:cNvSpPr/>
          <p:nvPr/>
        </p:nvSpPr>
        <p:spPr>
          <a:xfrm>
            <a:off x="391738" y="535683"/>
            <a:ext cx="4432624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Prime Deductions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1480" y="3176611"/>
            <a:ext cx="7906854" cy="5734851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8"/>
          <p:cNvSpPr txBox="1"/>
          <p:nvPr/>
        </p:nvSpPr>
        <p:spPr>
          <a:xfrm>
            <a:off x="411480" y="1554424"/>
            <a:ext cx="8936100" cy="17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Complete the prime factorisation trees and write each number as a product of its prime factors.</a:t>
            </a:r>
            <a:endParaRPr/>
          </a:p>
        </p:txBody>
      </p:sp>
      <p:sp>
        <p:nvSpPr>
          <p:cNvPr id="42" name="Google Shape;42;p8"/>
          <p:cNvSpPr txBox="1"/>
          <p:nvPr/>
        </p:nvSpPr>
        <p:spPr>
          <a:xfrm>
            <a:off x="9119125" y="1553496"/>
            <a:ext cx="8936245" cy="6108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Use your answers to part 1 to help work out how many factors each of the numbers 30, 42, 20, and 70 has.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What’s the same and what’s different about the number of factors each number has? Can you explain why this is the case?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