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55"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10287000" cx="18288000"/>
  <p:notesSz cx="6858000" cy="9144000"/>
  <p:embeddedFontLst>
    <p:embeddedFont>
      <p:font typeface="Montserrat SemiBold"/>
      <p:regular r:id="rId14"/>
      <p:bold r:id="rId15"/>
      <p:italic r:id="rId16"/>
      <p:boldItalic r:id="rId17"/>
    </p:embeddedFont>
    <p:embeddedFont>
      <p:font typeface="Montserrat"/>
      <p:regular r:id="rId18"/>
      <p:bold r:id="rId19"/>
      <p:italic r:id="rId20"/>
      <p:boldItalic r:id="rId21"/>
    </p:embeddedFont>
    <p:embeddedFont>
      <p:font typeface="Montserrat Medium"/>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italic.fntdata"/><Relationship Id="rId22" Type="http://schemas.openxmlformats.org/officeDocument/2006/relationships/font" Target="fonts/MontserratMedium-regular.fntdata"/><Relationship Id="rId21" Type="http://schemas.openxmlformats.org/officeDocument/2006/relationships/font" Target="fonts/Montserrat-boldItalic.fntdata"/><Relationship Id="rId24" Type="http://schemas.openxmlformats.org/officeDocument/2006/relationships/font" Target="fonts/MontserratMedium-italic.fntdata"/><Relationship Id="rId23" Type="http://schemas.openxmlformats.org/officeDocument/2006/relationships/font" Target="fonts/MontserratMedium-bold.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schemas.openxmlformats.org/officeDocument/2006/relationships/font" Target="fonts/MontserratMedium-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font" Target="fonts/MontserratSemiBold-bold.fntdata"/><Relationship Id="rId14" Type="http://schemas.openxmlformats.org/officeDocument/2006/relationships/font" Target="fonts/MontserratSemiBold-regular.fntdata"/><Relationship Id="rId17" Type="http://schemas.openxmlformats.org/officeDocument/2006/relationships/font" Target="fonts/MontserratSemiBold-boldItalic.fntdata"/><Relationship Id="rId16" Type="http://schemas.openxmlformats.org/officeDocument/2006/relationships/font" Target="fonts/MontserratSemiBold-italic.fntdata"/><Relationship Id="rId19" Type="http://schemas.openxmlformats.org/officeDocument/2006/relationships/font" Target="fonts/Montserrat-bold.fntdata"/><Relationship Id="rId18" Type="http://schemas.openxmlformats.org/officeDocument/2006/relationships/font" Target="fonts/Montserrat-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GB"/>
              <a:t>In intro remind them to look at last lesson’s work.</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2" name="Google Shape;6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0" name="Google Shape;70;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8" name="Google Shape;78;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6" name="Google Shape;86;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4" name="Google Shape;94;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2" name="Google Shape;102;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0" name="Google Shape;110;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7" name="Google Shape;117;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1" cy="3723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lnSpc>
                <a:spcPct val="100000"/>
              </a:lnSpc>
              <a:spcBef>
                <a:spcPts val="0"/>
              </a:spcBef>
              <a:spcAft>
                <a:spcPts val="0"/>
              </a:spcAft>
              <a:buClr>
                <a:srgbClr val="000000"/>
              </a:buClr>
              <a:buSzPts val="10400"/>
              <a:buNone/>
              <a:defRPr sz="10400">
                <a:solidFill>
                  <a:srgbClr val="000000"/>
                </a:solidFill>
              </a:defRPr>
            </a:lvl2pPr>
            <a:lvl3pPr lvl="2" algn="ctr">
              <a:lnSpc>
                <a:spcPct val="100000"/>
              </a:lnSpc>
              <a:spcBef>
                <a:spcPts val="0"/>
              </a:spcBef>
              <a:spcAft>
                <a:spcPts val="0"/>
              </a:spcAft>
              <a:buClr>
                <a:srgbClr val="000000"/>
              </a:buClr>
              <a:buSzPts val="10400"/>
              <a:buNone/>
              <a:defRPr sz="10400">
                <a:solidFill>
                  <a:srgbClr val="000000"/>
                </a:solidFill>
              </a:defRPr>
            </a:lvl3pPr>
            <a:lvl4pPr lvl="3" algn="ctr">
              <a:lnSpc>
                <a:spcPct val="100000"/>
              </a:lnSpc>
              <a:spcBef>
                <a:spcPts val="0"/>
              </a:spcBef>
              <a:spcAft>
                <a:spcPts val="0"/>
              </a:spcAft>
              <a:buClr>
                <a:srgbClr val="000000"/>
              </a:buClr>
              <a:buSzPts val="10400"/>
              <a:buNone/>
              <a:defRPr sz="10400">
                <a:solidFill>
                  <a:srgbClr val="000000"/>
                </a:solidFill>
              </a:defRPr>
            </a:lvl4pPr>
            <a:lvl5pPr lvl="4" algn="ctr">
              <a:lnSpc>
                <a:spcPct val="100000"/>
              </a:lnSpc>
              <a:spcBef>
                <a:spcPts val="0"/>
              </a:spcBef>
              <a:spcAft>
                <a:spcPts val="0"/>
              </a:spcAft>
              <a:buClr>
                <a:srgbClr val="000000"/>
              </a:buClr>
              <a:buSzPts val="10400"/>
              <a:buNone/>
              <a:defRPr sz="10400">
                <a:solidFill>
                  <a:srgbClr val="000000"/>
                </a:solidFill>
              </a:defRPr>
            </a:lvl5pPr>
            <a:lvl6pPr lvl="5" algn="ctr">
              <a:lnSpc>
                <a:spcPct val="100000"/>
              </a:lnSpc>
              <a:spcBef>
                <a:spcPts val="0"/>
              </a:spcBef>
              <a:spcAft>
                <a:spcPts val="0"/>
              </a:spcAft>
              <a:buClr>
                <a:srgbClr val="000000"/>
              </a:buClr>
              <a:buSzPts val="10400"/>
              <a:buNone/>
              <a:defRPr sz="10400">
                <a:solidFill>
                  <a:srgbClr val="000000"/>
                </a:solidFill>
              </a:defRPr>
            </a:lvl6pPr>
            <a:lvl7pPr lvl="6" algn="ctr">
              <a:lnSpc>
                <a:spcPct val="100000"/>
              </a:lnSpc>
              <a:spcBef>
                <a:spcPts val="0"/>
              </a:spcBef>
              <a:spcAft>
                <a:spcPts val="0"/>
              </a:spcAft>
              <a:buClr>
                <a:srgbClr val="000000"/>
              </a:buClr>
              <a:buSzPts val="10400"/>
              <a:buNone/>
              <a:defRPr sz="10400">
                <a:solidFill>
                  <a:srgbClr val="000000"/>
                </a:solidFill>
              </a:defRPr>
            </a:lvl7pPr>
            <a:lvl8pPr lvl="7" algn="ctr">
              <a:lnSpc>
                <a:spcPct val="100000"/>
              </a:lnSpc>
              <a:spcBef>
                <a:spcPts val="0"/>
              </a:spcBef>
              <a:spcAft>
                <a:spcPts val="0"/>
              </a:spcAft>
              <a:buClr>
                <a:srgbClr val="000000"/>
              </a:buClr>
              <a:buSzPts val="10400"/>
              <a:buNone/>
              <a:defRPr sz="10400">
                <a:solidFill>
                  <a:srgbClr val="000000"/>
                </a:solidFill>
              </a:defRPr>
            </a:lvl8pPr>
            <a:lvl9pPr lvl="8" algn="ctr">
              <a:lnSpc>
                <a:spcPct val="100000"/>
              </a:lnSpc>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1" cy="15852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a:noFill/>
          <a:ln>
            <a:noFill/>
          </a:ln>
        </p:spPr>
        <p:txBody>
          <a:bodyPr anchorCtr="0" anchor="b" bIns="0" lIns="0" spcFirstLastPara="1" rIns="0" wrap="square" tIns="0">
            <a:noAutofit/>
          </a:bodyPr>
          <a:lstStyle>
            <a:lvl1pPr lvl="0" algn="l">
              <a:lnSpc>
                <a:spcPct val="130000"/>
              </a:lnSpc>
              <a:spcBef>
                <a:spcPts val="2000"/>
              </a:spcBef>
              <a:spcAft>
                <a:spcPts val="0"/>
              </a:spcAft>
              <a:buSzPts val="3200"/>
              <a:buNone/>
              <a:defRPr sz="2800">
                <a:solidFill>
                  <a:srgbClr val="000000"/>
                </a:solidFill>
                <a:latin typeface="Montserrat SemiBold"/>
                <a:ea typeface="Montserrat SemiBold"/>
                <a:cs typeface="Montserrat SemiBold"/>
                <a:sym typeface="Montserrat SemiBold"/>
              </a:defRPr>
            </a:lvl1pPr>
            <a:lvl2pPr lvl="1" algn="l">
              <a:lnSpc>
                <a:spcPct val="130000"/>
              </a:lnSpc>
              <a:spcBef>
                <a:spcPts val="0"/>
              </a:spcBef>
              <a:spcAft>
                <a:spcPts val="0"/>
              </a:spcAft>
              <a:buSzPts val="3200"/>
              <a:buNone/>
              <a:defRPr>
                <a:solidFill>
                  <a:srgbClr val="000000"/>
                </a:solidFill>
              </a:defRPr>
            </a:lvl2pPr>
            <a:lvl3pPr lvl="2" algn="l">
              <a:lnSpc>
                <a:spcPct val="130000"/>
              </a:lnSpc>
              <a:spcBef>
                <a:spcPts val="2000"/>
              </a:spcBef>
              <a:spcAft>
                <a:spcPts val="0"/>
              </a:spcAft>
              <a:buSzPts val="2800"/>
              <a:buNone/>
              <a:defRPr>
                <a:solidFill>
                  <a:srgbClr val="000000"/>
                </a:solidFill>
              </a:defRPr>
            </a:lvl3pPr>
            <a:lvl4pPr lvl="3" algn="l">
              <a:lnSpc>
                <a:spcPct val="130000"/>
              </a:lnSpc>
              <a:spcBef>
                <a:spcPts val="2000"/>
              </a:spcBef>
              <a:spcAft>
                <a:spcPts val="0"/>
              </a:spcAft>
              <a:buSzPts val="2800"/>
              <a:buNone/>
              <a:defRPr>
                <a:solidFill>
                  <a:srgbClr val="000000"/>
                </a:solidFill>
              </a:defRPr>
            </a:lvl4pPr>
            <a:lvl5pPr lvl="4" algn="l">
              <a:lnSpc>
                <a:spcPct val="130000"/>
              </a:lnSpc>
              <a:spcBef>
                <a:spcPts val="2000"/>
              </a:spcBef>
              <a:spcAft>
                <a:spcPts val="0"/>
              </a:spcAft>
              <a:buSzPts val="2800"/>
              <a:buNone/>
              <a:defRPr>
                <a:solidFill>
                  <a:srgbClr val="000000"/>
                </a:solidFill>
              </a:defRPr>
            </a:lvl5pPr>
            <a:lvl6pPr lvl="5" algn="l">
              <a:lnSpc>
                <a:spcPct val="130000"/>
              </a:lnSpc>
              <a:spcBef>
                <a:spcPts val="2000"/>
              </a:spcBef>
              <a:spcAft>
                <a:spcPts val="0"/>
              </a:spcAft>
              <a:buSzPts val="2800"/>
              <a:buNone/>
              <a:defRPr>
                <a:solidFill>
                  <a:srgbClr val="000000"/>
                </a:solidFill>
              </a:defRPr>
            </a:lvl6pPr>
            <a:lvl7pPr lvl="6" algn="l">
              <a:lnSpc>
                <a:spcPct val="130000"/>
              </a:lnSpc>
              <a:spcBef>
                <a:spcPts val="2000"/>
              </a:spcBef>
              <a:spcAft>
                <a:spcPts val="0"/>
              </a:spcAft>
              <a:buSzPts val="2800"/>
              <a:buNone/>
              <a:defRPr>
                <a:solidFill>
                  <a:srgbClr val="000000"/>
                </a:solidFill>
              </a:defRPr>
            </a:lvl7pPr>
            <a:lvl8pPr lvl="7" algn="l">
              <a:lnSpc>
                <a:spcPct val="130000"/>
              </a:lnSpc>
              <a:spcBef>
                <a:spcPts val="2000"/>
              </a:spcBef>
              <a:spcAft>
                <a:spcPts val="0"/>
              </a:spcAft>
              <a:buSzPts val="2800"/>
              <a:buNone/>
              <a:defRPr>
                <a:solidFill>
                  <a:srgbClr val="000000"/>
                </a:solidFill>
              </a:defRPr>
            </a:lvl8pPr>
            <a:lvl9pPr lvl="8" algn="l">
              <a:lnSpc>
                <a:spcPct val="130000"/>
              </a:lnSpc>
              <a:spcBef>
                <a:spcPts val="2000"/>
              </a:spcBef>
              <a:spcAft>
                <a:spcPts val="2000"/>
              </a:spcAft>
              <a:buSzPts val="2800"/>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3"/>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18" name="Google Shape;18;p3"/>
          <p:cNvSpPr txBox="1"/>
          <p:nvPr>
            <p:ph idx="1" type="body"/>
          </p:nvPr>
        </p:nvSpPr>
        <p:spPr>
          <a:xfrm>
            <a:off x="917950" y="2519050"/>
            <a:ext cx="16452001" cy="63195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sz="2800"/>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19" name="Google Shape;19;p3"/>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22" name="Google Shape;22;p4"/>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917950" y="890050"/>
            <a:ext cx="79020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25" name="Google Shape;25;p5"/>
          <p:cNvSpPr txBox="1"/>
          <p:nvPr>
            <p:ph idx="1" type="body"/>
          </p:nvPr>
        </p:nvSpPr>
        <p:spPr>
          <a:xfrm>
            <a:off x="917950" y="2876300"/>
            <a:ext cx="7902000" cy="59622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26" name="Google Shape;26;p5"/>
          <p:cNvSpPr txBox="1"/>
          <p:nvPr>
            <p:ph idx="2" type="body"/>
          </p:nvPr>
        </p:nvSpPr>
        <p:spPr>
          <a:xfrm>
            <a:off x="9467950" y="2876300"/>
            <a:ext cx="7902000" cy="59622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27" name="Google Shape;27;p5"/>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8" name="Google Shape;28;p5"/>
          <p:cNvSpPr txBox="1"/>
          <p:nvPr>
            <p:ph idx="3" type="title"/>
          </p:nvPr>
        </p:nvSpPr>
        <p:spPr>
          <a:xfrm>
            <a:off x="9467950" y="890050"/>
            <a:ext cx="79020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29" name="Shape 29"/>
        <p:cNvGrpSpPr/>
        <p:nvPr/>
      </p:nvGrpSpPr>
      <p:grpSpPr>
        <a:xfrm>
          <a:off x="0" y="0"/>
          <a:ext cx="0" cy="0"/>
          <a:chOff x="0" y="0"/>
          <a:chExt cx="0" cy="0"/>
        </a:xfrm>
      </p:grpSpPr>
      <p:sp>
        <p:nvSpPr>
          <p:cNvPr id="30" name="Google Shape;30;p6"/>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4B3241"/>
              </a:buClr>
              <a:buSzPts val="4400"/>
              <a:buNone/>
              <a:defRPr>
                <a:solidFill>
                  <a:srgbClr val="4B3241"/>
                </a:solidFill>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31" name="Google Shape;31;p6"/>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2" name="Google Shape;32;p6"/>
          <p:cNvSpPr txBox="1"/>
          <p:nvPr>
            <p:ph idx="1" type="subTitle"/>
          </p:nvPr>
        </p:nvSpPr>
        <p:spPr>
          <a:xfrm>
            <a:off x="917950" y="3764250"/>
            <a:ext cx="5170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33" name="Google Shape;33;p6"/>
          <p:cNvSpPr txBox="1"/>
          <p:nvPr>
            <p:ph idx="2" type="body"/>
          </p:nvPr>
        </p:nvSpPr>
        <p:spPr>
          <a:xfrm>
            <a:off x="917950" y="4985250"/>
            <a:ext cx="5170800" cy="3853200"/>
          </a:xfrm>
          <a:prstGeom prst="rect">
            <a:avLst/>
          </a:prstGeom>
          <a:noFill/>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gn="l">
              <a:lnSpc>
                <a:spcPct val="115000"/>
              </a:lnSpc>
              <a:spcBef>
                <a:spcPts val="0"/>
              </a:spcBef>
              <a:spcAft>
                <a:spcPts val="0"/>
              </a:spcAft>
              <a:buSzPts val="2800"/>
              <a:buChar char="●"/>
              <a:defRPr sz="2800"/>
            </a:lvl1pPr>
            <a:lvl2pPr indent="-406400" lvl="1" marL="914400" algn="l">
              <a:lnSpc>
                <a:spcPct val="115000"/>
              </a:lnSpc>
              <a:spcBef>
                <a:spcPts val="1200"/>
              </a:spcBef>
              <a:spcAft>
                <a:spcPts val="0"/>
              </a:spcAft>
              <a:buSzPts val="2800"/>
              <a:buChar char="–"/>
              <a:defRPr sz="2800"/>
            </a:lvl2pPr>
            <a:lvl3pPr indent="-406400" lvl="2" marL="1371600" algn="l">
              <a:lnSpc>
                <a:spcPct val="115000"/>
              </a:lnSpc>
              <a:spcBef>
                <a:spcPts val="1200"/>
              </a:spcBef>
              <a:spcAft>
                <a:spcPts val="0"/>
              </a:spcAft>
              <a:buSzPts val="2800"/>
              <a:buChar char="–"/>
              <a:defRPr/>
            </a:lvl3pPr>
            <a:lvl4pPr indent="-406400" lvl="3" marL="1828800" algn="l">
              <a:lnSpc>
                <a:spcPct val="115000"/>
              </a:lnSpc>
              <a:spcBef>
                <a:spcPts val="1200"/>
              </a:spcBef>
              <a:spcAft>
                <a:spcPts val="0"/>
              </a:spcAft>
              <a:buSzPts val="2800"/>
              <a:buChar char="–"/>
              <a:defRPr/>
            </a:lvl4pPr>
            <a:lvl5pPr indent="-406400" lvl="4" marL="2286000" algn="l">
              <a:lnSpc>
                <a:spcPct val="115000"/>
              </a:lnSpc>
              <a:spcBef>
                <a:spcPts val="1200"/>
              </a:spcBef>
              <a:spcAft>
                <a:spcPts val="0"/>
              </a:spcAft>
              <a:buSzPts val="2800"/>
              <a:buChar char="–"/>
              <a:defRPr/>
            </a:lvl5pPr>
            <a:lvl6pPr indent="-406400" lvl="5" marL="2743200" algn="l">
              <a:lnSpc>
                <a:spcPct val="115000"/>
              </a:lnSpc>
              <a:spcBef>
                <a:spcPts val="1200"/>
              </a:spcBef>
              <a:spcAft>
                <a:spcPts val="0"/>
              </a:spcAft>
              <a:buSzPts val="2800"/>
              <a:buChar char="–"/>
              <a:defRPr/>
            </a:lvl6pPr>
            <a:lvl7pPr indent="-406400" lvl="6" marL="3200400" algn="l">
              <a:lnSpc>
                <a:spcPct val="115000"/>
              </a:lnSpc>
              <a:spcBef>
                <a:spcPts val="1200"/>
              </a:spcBef>
              <a:spcAft>
                <a:spcPts val="0"/>
              </a:spcAft>
              <a:buSzPts val="2800"/>
              <a:buChar char="–"/>
              <a:defRPr/>
            </a:lvl7pPr>
            <a:lvl8pPr indent="-406400" lvl="7" marL="3657600" algn="l">
              <a:lnSpc>
                <a:spcPct val="115000"/>
              </a:lnSpc>
              <a:spcBef>
                <a:spcPts val="1200"/>
              </a:spcBef>
              <a:spcAft>
                <a:spcPts val="0"/>
              </a:spcAft>
              <a:buSzPts val="2800"/>
              <a:buChar char="–"/>
              <a:defRPr/>
            </a:lvl8pPr>
            <a:lvl9pPr indent="-406400" lvl="8" marL="4114800" algn="l">
              <a:lnSpc>
                <a:spcPct val="115000"/>
              </a:lnSpc>
              <a:spcBef>
                <a:spcPts val="1200"/>
              </a:spcBef>
              <a:spcAft>
                <a:spcPts val="1200"/>
              </a:spcAft>
              <a:buSzPts val="2800"/>
              <a:buChar char="–"/>
              <a:defRPr/>
            </a:lvl9pPr>
          </a:lstStyle>
          <a:p/>
        </p:txBody>
      </p:sp>
      <p:sp>
        <p:nvSpPr>
          <p:cNvPr id="34" name="Google Shape;34;p6"/>
          <p:cNvSpPr txBox="1"/>
          <p:nvPr>
            <p:ph idx="3" type="subTitle"/>
          </p:nvPr>
        </p:nvSpPr>
        <p:spPr>
          <a:xfrm>
            <a:off x="6558600" y="3764250"/>
            <a:ext cx="5170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35" name="Google Shape;35;p6"/>
          <p:cNvSpPr txBox="1"/>
          <p:nvPr>
            <p:ph idx="4" type="body"/>
          </p:nvPr>
        </p:nvSpPr>
        <p:spPr>
          <a:xfrm>
            <a:off x="6558600" y="4985250"/>
            <a:ext cx="5170800" cy="3853200"/>
          </a:xfrm>
          <a:prstGeom prst="rect">
            <a:avLst/>
          </a:prstGeom>
          <a:noFill/>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gn="l">
              <a:lnSpc>
                <a:spcPct val="115000"/>
              </a:lnSpc>
              <a:spcBef>
                <a:spcPts val="0"/>
              </a:spcBef>
              <a:spcAft>
                <a:spcPts val="0"/>
              </a:spcAft>
              <a:buSzPts val="2800"/>
              <a:buChar char="●"/>
              <a:defRPr sz="2800"/>
            </a:lvl1pPr>
            <a:lvl2pPr indent="-406400" lvl="1" marL="914400" algn="l">
              <a:lnSpc>
                <a:spcPct val="115000"/>
              </a:lnSpc>
              <a:spcBef>
                <a:spcPts val="1200"/>
              </a:spcBef>
              <a:spcAft>
                <a:spcPts val="0"/>
              </a:spcAft>
              <a:buSzPts val="2800"/>
              <a:buChar char="–"/>
              <a:defRPr sz="2800"/>
            </a:lvl2pPr>
            <a:lvl3pPr indent="-406400" lvl="2" marL="1371600" algn="l">
              <a:lnSpc>
                <a:spcPct val="115000"/>
              </a:lnSpc>
              <a:spcBef>
                <a:spcPts val="1200"/>
              </a:spcBef>
              <a:spcAft>
                <a:spcPts val="0"/>
              </a:spcAft>
              <a:buSzPts val="2800"/>
              <a:buChar char="–"/>
              <a:defRPr/>
            </a:lvl3pPr>
            <a:lvl4pPr indent="-406400" lvl="3" marL="1828800" algn="l">
              <a:lnSpc>
                <a:spcPct val="115000"/>
              </a:lnSpc>
              <a:spcBef>
                <a:spcPts val="1200"/>
              </a:spcBef>
              <a:spcAft>
                <a:spcPts val="0"/>
              </a:spcAft>
              <a:buSzPts val="2800"/>
              <a:buChar char="–"/>
              <a:defRPr/>
            </a:lvl4pPr>
            <a:lvl5pPr indent="-406400" lvl="4" marL="2286000" algn="l">
              <a:lnSpc>
                <a:spcPct val="115000"/>
              </a:lnSpc>
              <a:spcBef>
                <a:spcPts val="1200"/>
              </a:spcBef>
              <a:spcAft>
                <a:spcPts val="0"/>
              </a:spcAft>
              <a:buSzPts val="2800"/>
              <a:buChar char="–"/>
              <a:defRPr/>
            </a:lvl5pPr>
            <a:lvl6pPr indent="-406400" lvl="5" marL="2743200" algn="l">
              <a:lnSpc>
                <a:spcPct val="115000"/>
              </a:lnSpc>
              <a:spcBef>
                <a:spcPts val="1200"/>
              </a:spcBef>
              <a:spcAft>
                <a:spcPts val="0"/>
              </a:spcAft>
              <a:buSzPts val="2800"/>
              <a:buChar char="–"/>
              <a:defRPr/>
            </a:lvl6pPr>
            <a:lvl7pPr indent="-406400" lvl="6" marL="3200400" algn="l">
              <a:lnSpc>
                <a:spcPct val="115000"/>
              </a:lnSpc>
              <a:spcBef>
                <a:spcPts val="1200"/>
              </a:spcBef>
              <a:spcAft>
                <a:spcPts val="0"/>
              </a:spcAft>
              <a:buSzPts val="2800"/>
              <a:buChar char="–"/>
              <a:defRPr/>
            </a:lvl7pPr>
            <a:lvl8pPr indent="-406400" lvl="7" marL="3657600" algn="l">
              <a:lnSpc>
                <a:spcPct val="115000"/>
              </a:lnSpc>
              <a:spcBef>
                <a:spcPts val="1200"/>
              </a:spcBef>
              <a:spcAft>
                <a:spcPts val="0"/>
              </a:spcAft>
              <a:buSzPts val="2800"/>
              <a:buChar char="–"/>
              <a:defRPr/>
            </a:lvl8pPr>
            <a:lvl9pPr indent="-406400" lvl="8" marL="4114800" algn="l">
              <a:lnSpc>
                <a:spcPct val="115000"/>
              </a:lnSpc>
              <a:spcBef>
                <a:spcPts val="1200"/>
              </a:spcBef>
              <a:spcAft>
                <a:spcPts val="1200"/>
              </a:spcAft>
              <a:buSzPts val="2800"/>
              <a:buChar char="–"/>
              <a:defRPr/>
            </a:lvl9pPr>
          </a:lstStyle>
          <a:p/>
        </p:txBody>
      </p:sp>
      <p:sp>
        <p:nvSpPr>
          <p:cNvPr id="36" name="Google Shape;36;p6"/>
          <p:cNvSpPr txBox="1"/>
          <p:nvPr>
            <p:ph idx="5" type="subTitle"/>
          </p:nvPr>
        </p:nvSpPr>
        <p:spPr>
          <a:xfrm>
            <a:off x="12199250" y="3764250"/>
            <a:ext cx="5170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37" name="Google Shape;37;p6"/>
          <p:cNvSpPr txBox="1"/>
          <p:nvPr>
            <p:ph idx="6" type="body"/>
          </p:nvPr>
        </p:nvSpPr>
        <p:spPr>
          <a:xfrm>
            <a:off x="12199250" y="4985250"/>
            <a:ext cx="5170800" cy="3853200"/>
          </a:xfrm>
          <a:prstGeom prst="rect">
            <a:avLst/>
          </a:prstGeom>
          <a:noFill/>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gn="l">
              <a:lnSpc>
                <a:spcPct val="115000"/>
              </a:lnSpc>
              <a:spcBef>
                <a:spcPts val="0"/>
              </a:spcBef>
              <a:spcAft>
                <a:spcPts val="0"/>
              </a:spcAft>
              <a:buSzPts val="2800"/>
              <a:buChar char="●"/>
              <a:defRPr sz="2800"/>
            </a:lvl1pPr>
            <a:lvl2pPr indent="-406400" lvl="1" marL="914400" algn="l">
              <a:lnSpc>
                <a:spcPct val="115000"/>
              </a:lnSpc>
              <a:spcBef>
                <a:spcPts val="1200"/>
              </a:spcBef>
              <a:spcAft>
                <a:spcPts val="0"/>
              </a:spcAft>
              <a:buSzPts val="2800"/>
              <a:buChar char="–"/>
              <a:defRPr sz="2800"/>
            </a:lvl2pPr>
            <a:lvl3pPr indent="-406400" lvl="2" marL="1371600" algn="l">
              <a:lnSpc>
                <a:spcPct val="115000"/>
              </a:lnSpc>
              <a:spcBef>
                <a:spcPts val="1200"/>
              </a:spcBef>
              <a:spcAft>
                <a:spcPts val="0"/>
              </a:spcAft>
              <a:buSzPts val="2800"/>
              <a:buChar char="–"/>
              <a:defRPr/>
            </a:lvl3pPr>
            <a:lvl4pPr indent="-406400" lvl="3" marL="1828800" algn="l">
              <a:lnSpc>
                <a:spcPct val="115000"/>
              </a:lnSpc>
              <a:spcBef>
                <a:spcPts val="1200"/>
              </a:spcBef>
              <a:spcAft>
                <a:spcPts val="0"/>
              </a:spcAft>
              <a:buSzPts val="2800"/>
              <a:buChar char="–"/>
              <a:defRPr/>
            </a:lvl4pPr>
            <a:lvl5pPr indent="-406400" lvl="4" marL="2286000" algn="l">
              <a:lnSpc>
                <a:spcPct val="115000"/>
              </a:lnSpc>
              <a:spcBef>
                <a:spcPts val="1200"/>
              </a:spcBef>
              <a:spcAft>
                <a:spcPts val="0"/>
              </a:spcAft>
              <a:buSzPts val="2800"/>
              <a:buChar char="–"/>
              <a:defRPr/>
            </a:lvl5pPr>
            <a:lvl6pPr indent="-406400" lvl="5" marL="2743200" algn="l">
              <a:lnSpc>
                <a:spcPct val="115000"/>
              </a:lnSpc>
              <a:spcBef>
                <a:spcPts val="1200"/>
              </a:spcBef>
              <a:spcAft>
                <a:spcPts val="0"/>
              </a:spcAft>
              <a:buSzPts val="2800"/>
              <a:buChar char="–"/>
              <a:defRPr/>
            </a:lvl6pPr>
            <a:lvl7pPr indent="-406400" lvl="6" marL="3200400" algn="l">
              <a:lnSpc>
                <a:spcPct val="115000"/>
              </a:lnSpc>
              <a:spcBef>
                <a:spcPts val="1200"/>
              </a:spcBef>
              <a:spcAft>
                <a:spcPts val="0"/>
              </a:spcAft>
              <a:buSzPts val="2800"/>
              <a:buChar char="–"/>
              <a:defRPr/>
            </a:lvl7pPr>
            <a:lvl8pPr indent="-406400" lvl="7" marL="3657600" algn="l">
              <a:lnSpc>
                <a:spcPct val="115000"/>
              </a:lnSpc>
              <a:spcBef>
                <a:spcPts val="1200"/>
              </a:spcBef>
              <a:spcAft>
                <a:spcPts val="0"/>
              </a:spcAft>
              <a:buSzPts val="2800"/>
              <a:buChar char="–"/>
              <a:defRPr/>
            </a:lvl8pPr>
            <a:lvl9pPr indent="-406400" lvl="8" marL="4114800" algn="l">
              <a:lnSpc>
                <a:spcPct val="115000"/>
              </a:lnSpc>
              <a:spcBef>
                <a:spcPts val="1200"/>
              </a:spcBef>
              <a:spcAft>
                <a:spcPts val="1200"/>
              </a:spcAft>
              <a:buSzPts val="2800"/>
              <a:buChar char="–"/>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38" name="Shape 38"/>
        <p:cNvGrpSpPr/>
        <p:nvPr/>
      </p:nvGrpSpPr>
      <p:grpSpPr>
        <a:xfrm>
          <a:off x="0" y="0"/>
          <a:ext cx="0" cy="0"/>
          <a:chOff x="0" y="0"/>
          <a:chExt cx="0" cy="0"/>
        </a:xfrm>
      </p:grpSpPr>
      <p:sp>
        <p:nvSpPr>
          <p:cNvPr id="39" name="Google Shape;39;p7"/>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4400"/>
              <a:buNone/>
              <a:defRPr/>
            </a:lvl1pPr>
            <a:lvl2pPr lvl="1" algn="l">
              <a:lnSpc>
                <a:spcPct val="100000"/>
              </a:lnSpc>
              <a:spcBef>
                <a:spcPts val="0"/>
              </a:spcBef>
              <a:spcAft>
                <a:spcPts val="0"/>
              </a:spcAft>
              <a:buSzPts val="5600"/>
              <a:buNone/>
              <a:defRPr/>
            </a:lvl2pPr>
            <a:lvl3pPr lvl="2" algn="l">
              <a:lnSpc>
                <a:spcPct val="100000"/>
              </a:lnSpc>
              <a:spcBef>
                <a:spcPts val="0"/>
              </a:spcBef>
              <a:spcAft>
                <a:spcPts val="0"/>
              </a:spcAft>
              <a:buSzPts val="5600"/>
              <a:buNone/>
              <a:defRPr/>
            </a:lvl3pPr>
            <a:lvl4pPr lvl="3" algn="l">
              <a:lnSpc>
                <a:spcPct val="100000"/>
              </a:lnSpc>
              <a:spcBef>
                <a:spcPts val="0"/>
              </a:spcBef>
              <a:spcAft>
                <a:spcPts val="0"/>
              </a:spcAft>
              <a:buSzPts val="5600"/>
              <a:buNone/>
              <a:defRPr/>
            </a:lvl4pPr>
            <a:lvl5pPr lvl="4" algn="l">
              <a:lnSpc>
                <a:spcPct val="100000"/>
              </a:lnSpc>
              <a:spcBef>
                <a:spcPts val="0"/>
              </a:spcBef>
              <a:spcAft>
                <a:spcPts val="0"/>
              </a:spcAft>
              <a:buSzPts val="5600"/>
              <a:buNone/>
              <a:defRPr/>
            </a:lvl5pPr>
            <a:lvl6pPr lvl="5" algn="l">
              <a:lnSpc>
                <a:spcPct val="100000"/>
              </a:lnSpc>
              <a:spcBef>
                <a:spcPts val="0"/>
              </a:spcBef>
              <a:spcAft>
                <a:spcPts val="0"/>
              </a:spcAft>
              <a:buSzPts val="5600"/>
              <a:buNone/>
              <a:defRPr/>
            </a:lvl6pPr>
            <a:lvl7pPr lvl="6" algn="l">
              <a:lnSpc>
                <a:spcPct val="100000"/>
              </a:lnSpc>
              <a:spcBef>
                <a:spcPts val="0"/>
              </a:spcBef>
              <a:spcAft>
                <a:spcPts val="0"/>
              </a:spcAft>
              <a:buSzPts val="5600"/>
              <a:buNone/>
              <a:defRPr/>
            </a:lvl7pPr>
            <a:lvl8pPr lvl="7" algn="l">
              <a:lnSpc>
                <a:spcPct val="100000"/>
              </a:lnSpc>
              <a:spcBef>
                <a:spcPts val="0"/>
              </a:spcBef>
              <a:spcAft>
                <a:spcPts val="0"/>
              </a:spcAft>
              <a:buSzPts val="5600"/>
              <a:buNone/>
              <a:defRPr/>
            </a:lvl8pPr>
            <a:lvl9pPr lvl="8" algn="l">
              <a:lnSpc>
                <a:spcPct val="100000"/>
              </a:lnSpc>
              <a:spcBef>
                <a:spcPts val="0"/>
              </a:spcBef>
              <a:spcAft>
                <a:spcPts val="0"/>
              </a:spcAft>
              <a:buSzPts val="5600"/>
              <a:buNone/>
              <a:defRPr/>
            </a:lvl9pPr>
          </a:lstStyle>
          <a:p/>
        </p:txBody>
      </p:sp>
      <p:sp>
        <p:nvSpPr>
          <p:cNvPr id="40" name="Google Shape;40;p7"/>
          <p:cNvSpPr txBox="1"/>
          <p:nvPr>
            <p:ph idx="1" type="subTitle"/>
          </p:nvPr>
        </p:nvSpPr>
        <p:spPr>
          <a:xfrm>
            <a:off x="917950" y="2876300"/>
            <a:ext cx="6256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41" name="Google Shape;41;p7"/>
          <p:cNvSpPr txBox="1"/>
          <p:nvPr>
            <p:ph idx="2" type="subTitle"/>
          </p:nvPr>
        </p:nvSpPr>
        <p:spPr>
          <a:xfrm>
            <a:off x="11111450" y="5342400"/>
            <a:ext cx="6258600" cy="789000"/>
          </a:xfrm>
          <a:prstGeom prst="rect">
            <a:avLst/>
          </a:prstGeom>
          <a:solidFill>
            <a:schemeClr val="accent5"/>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sz="2800">
                <a:solidFill>
                  <a:schemeClr val="lt1"/>
                </a:solidFill>
              </a:defRPr>
            </a:lvl1pPr>
            <a:lvl2pPr lvl="1" algn="l">
              <a:lnSpc>
                <a:spcPct val="130000"/>
              </a:lnSpc>
              <a:spcBef>
                <a:spcPts val="0"/>
              </a:spcBef>
              <a:spcAft>
                <a:spcPts val="0"/>
              </a:spcAft>
              <a:buSzPts val="3200"/>
              <a:buNone/>
              <a:defRPr b="1"/>
            </a:lvl2pPr>
            <a:lvl3pPr lvl="2" algn="l">
              <a:lnSpc>
                <a:spcPct val="130000"/>
              </a:lnSpc>
              <a:spcBef>
                <a:spcPts val="0"/>
              </a:spcBef>
              <a:spcAft>
                <a:spcPts val="0"/>
              </a:spcAft>
              <a:buSzPts val="2800"/>
              <a:buNone/>
              <a:defRPr b="1"/>
            </a:lvl3pPr>
            <a:lvl4pPr lvl="3" algn="l">
              <a:lnSpc>
                <a:spcPct val="130000"/>
              </a:lnSpc>
              <a:spcBef>
                <a:spcPts val="0"/>
              </a:spcBef>
              <a:spcAft>
                <a:spcPts val="0"/>
              </a:spcAft>
              <a:buSzPts val="2800"/>
              <a:buNone/>
              <a:defRPr b="1"/>
            </a:lvl4pPr>
            <a:lvl5pPr lvl="4" algn="l">
              <a:lnSpc>
                <a:spcPct val="130000"/>
              </a:lnSpc>
              <a:spcBef>
                <a:spcPts val="0"/>
              </a:spcBef>
              <a:spcAft>
                <a:spcPts val="0"/>
              </a:spcAft>
              <a:buSzPts val="2800"/>
              <a:buNone/>
              <a:defRPr b="1"/>
            </a:lvl5pPr>
            <a:lvl6pPr lvl="5" algn="l">
              <a:lnSpc>
                <a:spcPct val="130000"/>
              </a:lnSpc>
              <a:spcBef>
                <a:spcPts val="0"/>
              </a:spcBef>
              <a:spcAft>
                <a:spcPts val="0"/>
              </a:spcAft>
              <a:buSzPts val="2800"/>
              <a:buNone/>
              <a:defRPr b="1"/>
            </a:lvl6pPr>
            <a:lvl7pPr lvl="6" algn="l">
              <a:lnSpc>
                <a:spcPct val="130000"/>
              </a:lnSpc>
              <a:spcBef>
                <a:spcPts val="0"/>
              </a:spcBef>
              <a:spcAft>
                <a:spcPts val="0"/>
              </a:spcAft>
              <a:buSzPts val="2800"/>
              <a:buNone/>
              <a:defRPr b="1"/>
            </a:lvl7pPr>
            <a:lvl8pPr lvl="7" algn="l">
              <a:lnSpc>
                <a:spcPct val="130000"/>
              </a:lnSpc>
              <a:spcBef>
                <a:spcPts val="0"/>
              </a:spcBef>
              <a:spcAft>
                <a:spcPts val="0"/>
              </a:spcAft>
              <a:buSzPts val="2800"/>
              <a:buNone/>
              <a:defRPr b="1"/>
            </a:lvl8pPr>
            <a:lvl9pPr lvl="8" algn="l">
              <a:lnSpc>
                <a:spcPct val="130000"/>
              </a:lnSpc>
              <a:spcBef>
                <a:spcPts val="0"/>
              </a:spcBef>
              <a:spcAft>
                <a:spcPts val="0"/>
              </a:spcAft>
              <a:buSzPts val="2800"/>
              <a:buNone/>
              <a:defRPr b="1"/>
            </a:lvl9pPr>
          </a:lstStyle>
          <a:p/>
        </p:txBody>
      </p:sp>
      <p:sp>
        <p:nvSpPr>
          <p:cNvPr id="42" name="Google Shape;42;p7"/>
          <p:cNvSpPr txBox="1"/>
          <p:nvPr>
            <p:ph idx="3" type="body"/>
          </p:nvPr>
        </p:nvSpPr>
        <p:spPr>
          <a:xfrm>
            <a:off x="917950" y="4140150"/>
            <a:ext cx="7902000" cy="10530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43" name="Google Shape;43;p7"/>
          <p:cNvSpPr txBox="1"/>
          <p:nvPr>
            <p:ph idx="4" type="subTitle"/>
          </p:nvPr>
        </p:nvSpPr>
        <p:spPr>
          <a:xfrm>
            <a:off x="917950" y="5342400"/>
            <a:ext cx="6256800" cy="906600"/>
          </a:xfrm>
          <a:prstGeom prst="rect">
            <a:avLst/>
          </a:prstGeom>
          <a:solidFill>
            <a:schemeClr val="accent1"/>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a:solidFill>
                  <a:schemeClr val="lt1"/>
                </a:solidFill>
              </a:defRPr>
            </a:lvl1pPr>
            <a:lvl2pPr lvl="1" algn="l">
              <a:lnSpc>
                <a:spcPct val="130000"/>
              </a:lnSpc>
              <a:spcBef>
                <a:spcPts val="0"/>
              </a:spcBef>
              <a:spcAft>
                <a:spcPts val="0"/>
              </a:spcAft>
              <a:buSzPts val="3200"/>
              <a:buNone/>
              <a:defRPr/>
            </a:lvl2pPr>
            <a:lvl3pPr lvl="2" algn="l">
              <a:lnSpc>
                <a:spcPct val="130000"/>
              </a:lnSpc>
              <a:spcBef>
                <a:spcPts val="0"/>
              </a:spcBef>
              <a:spcAft>
                <a:spcPts val="0"/>
              </a:spcAft>
              <a:buSzPts val="2800"/>
              <a:buNone/>
              <a:defRPr/>
            </a:lvl3pPr>
            <a:lvl4pPr lvl="3" algn="l">
              <a:lnSpc>
                <a:spcPct val="130000"/>
              </a:lnSpc>
              <a:spcBef>
                <a:spcPts val="0"/>
              </a:spcBef>
              <a:spcAft>
                <a:spcPts val="0"/>
              </a:spcAft>
              <a:buSzPts val="2800"/>
              <a:buNone/>
              <a:defRPr/>
            </a:lvl4pPr>
            <a:lvl5pPr lvl="4" algn="l">
              <a:lnSpc>
                <a:spcPct val="130000"/>
              </a:lnSpc>
              <a:spcBef>
                <a:spcPts val="0"/>
              </a:spcBef>
              <a:spcAft>
                <a:spcPts val="0"/>
              </a:spcAft>
              <a:buSzPts val="2800"/>
              <a:buNone/>
              <a:defRPr/>
            </a:lvl5pPr>
            <a:lvl6pPr lvl="5" algn="l">
              <a:lnSpc>
                <a:spcPct val="130000"/>
              </a:lnSpc>
              <a:spcBef>
                <a:spcPts val="0"/>
              </a:spcBef>
              <a:spcAft>
                <a:spcPts val="0"/>
              </a:spcAft>
              <a:buSzPts val="2800"/>
              <a:buNone/>
              <a:defRPr/>
            </a:lvl6pPr>
            <a:lvl7pPr lvl="6" algn="l">
              <a:lnSpc>
                <a:spcPct val="130000"/>
              </a:lnSpc>
              <a:spcBef>
                <a:spcPts val="0"/>
              </a:spcBef>
              <a:spcAft>
                <a:spcPts val="0"/>
              </a:spcAft>
              <a:buSzPts val="2800"/>
              <a:buNone/>
              <a:defRPr/>
            </a:lvl7pPr>
            <a:lvl8pPr lvl="7" algn="l">
              <a:lnSpc>
                <a:spcPct val="130000"/>
              </a:lnSpc>
              <a:spcBef>
                <a:spcPts val="0"/>
              </a:spcBef>
              <a:spcAft>
                <a:spcPts val="0"/>
              </a:spcAft>
              <a:buSzPts val="2800"/>
              <a:buNone/>
              <a:defRPr/>
            </a:lvl8pPr>
            <a:lvl9pPr lvl="8" algn="l">
              <a:lnSpc>
                <a:spcPct val="130000"/>
              </a:lnSpc>
              <a:spcBef>
                <a:spcPts val="0"/>
              </a:spcBef>
              <a:spcAft>
                <a:spcPts val="0"/>
              </a:spcAft>
              <a:buSzPts val="2800"/>
              <a:buNone/>
              <a:defRPr/>
            </a:lvl9pPr>
          </a:lstStyle>
          <a:p/>
        </p:txBody>
      </p:sp>
      <p:sp>
        <p:nvSpPr>
          <p:cNvPr id="44" name="Google Shape;44;p7"/>
          <p:cNvSpPr txBox="1"/>
          <p:nvPr>
            <p:ph idx="5" type="body"/>
          </p:nvPr>
        </p:nvSpPr>
        <p:spPr>
          <a:xfrm>
            <a:off x="917950" y="6606250"/>
            <a:ext cx="7902000" cy="1053000"/>
          </a:xfrm>
          <a:prstGeom prst="rect">
            <a:avLst/>
          </a:prstGeom>
          <a:noFill/>
          <a:ln>
            <a:noFill/>
          </a:ln>
        </p:spPr>
        <p:txBody>
          <a:bodyPr anchorCtr="0" anchor="t" bIns="0" lIns="0" spcFirstLastPara="1" rIns="0" wrap="square" tIns="0">
            <a:noAutofit/>
          </a:bodyPr>
          <a:lstStyle>
            <a:lvl1pPr indent="-431800" lvl="0" marL="457200" algn="l">
              <a:lnSpc>
                <a:spcPct val="130000"/>
              </a:lnSpc>
              <a:spcBef>
                <a:spcPts val="0"/>
              </a:spcBef>
              <a:spcAft>
                <a:spcPts val="0"/>
              </a:spcAft>
              <a:buSzPts val="3200"/>
              <a:buChar char="●"/>
              <a:defRPr/>
            </a:lvl1pPr>
            <a:lvl2pPr indent="-431800" lvl="1" marL="914400" algn="l">
              <a:lnSpc>
                <a:spcPct val="130000"/>
              </a:lnSpc>
              <a:spcBef>
                <a:spcPts val="2000"/>
              </a:spcBef>
              <a:spcAft>
                <a:spcPts val="0"/>
              </a:spcAft>
              <a:buSzPts val="3200"/>
              <a:buChar char="–"/>
              <a:defRPr/>
            </a:lvl2pPr>
            <a:lvl3pPr indent="-406400" lvl="2" marL="1371600" algn="l">
              <a:lnSpc>
                <a:spcPct val="130000"/>
              </a:lnSpc>
              <a:spcBef>
                <a:spcPts val="2000"/>
              </a:spcBef>
              <a:spcAft>
                <a:spcPts val="0"/>
              </a:spcAft>
              <a:buSzPts val="2800"/>
              <a:buChar char="–"/>
              <a:defRPr/>
            </a:lvl3pPr>
            <a:lvl4pPr indent="-406400" lvl="3" marL="1828800" algn="l">
              <a:lnSpc>
                <a:spcPct val="130000"/>
              </a:lnSpc>
              <a:spcBef>
                <a:spcPts val="1600"/>
              </a:spcBef>
              <a:spcAft>
                <a:spcPts val="0"/>
              </a:spcAft>
              <a:buSzPts val="2800"/>
              <a:buChar char="–"/>
              <a:defRPr/>
            </a:lvl4pPr>
            <a:lvl5pPr indent="-406400" lvl="4" marL="2286000" algn="l">
              <a:lnSpc>
                <a:spcPct val="130000"/>
              </a:lnSpc>
              <a:spcBef>
                <a:spcPts val="1600"/>
              </a:spcBef>
              <a:spcAft>
                <a:spcPts val="0"/>
              </a:spcAft>
              <a:buSzPts val="2800"/>
              <a:buChar char="–"/>
              <a:defRPr/>
            </a:lvl5pPr>
            <a:lvl6pPr indent="-406400" lvl="5" marL="2743200" algn="l">
              <a:lnSpc>
                <a:spcPct val="130000"/>
              </a:lnSpc>
              <a:spcBef>
                <a:spcPts val="1200"/>
              </a:spcBef>
              <a:spcAft>
                <a:spcPts val="0"/>
              </a:spcAft>
              <a:buSzPts val="2800"/>
              <a:buChar char="–"/>
              <a:defRPr/>
            </a:lvl6pPr>
            <a:lvl7pPr indent="-406400" lvl="6" marL="3200400" algn="l">
              <a:lnSpc>
                <a:spcPct val="130000"/>
              </a:lnSpc>
              <a:spcBef>
                <a:spcPts val="1200"/>
              </a:spcBef>
              <a:spcAft>
                <a:spcPts val="0"/>
              </a:spcAft>
              <a:buSzPts val="2800"/>
              <a:buChar char="–"/>
              <a:defRPr/>
            </a:lvl7pPr>
            <a:lvl8pPr indent="-406400" lvl="7" marL="3657600" algn="l">
              <a:lnSpc>
                <a:spcPct val="130000"/>
              </a:lnSpc>
              <a:spcBef>
                <a:spcPts val="800"/>
              </a:spcBef>
              <a:spcAft>
                <a:spcPts val="0"/>
              </a:spcAft>
              <a:buSzPts val="2800"/>
              <a:buChar char="–"/>
              <a:defRPr/>
            </a:lvl8pPr>
            <a:lvl9pPr indent="-406400" lvl="8" marL="4114800" algn="l">
              <a:lnSpc>
                <a:spcPct val="130000"/>
              </a:lnSpc>
              <a:spcBef>
                <a:spcPts val="800"/>
              </a:spcBef>
              <a:spcAft>
                <a:spcPts val="400"/>
              </a:spcAft>
              <a:buSzPts val="2800"/>
              <a:buChar char="–"/>
              <a:defRPr/>
            </a:lvl9pPr>
          </a:lstStyle>
          <a:p/>
        </p:txBody>
      </p:sp>
      <p:sp>
        <p:nvSpPr>
          <p:cNvPr id="45" name="Google Shape;45;p7"/>
          <p:cNvSpPr txBox="1"/>
          <p:nvPr>
            <p:ph idx="6" type="subTitle"/>
          </p:nvPr>
        </p:nvSpPr>
        <p:spPr>
          <a:xfrm>
            <a:off x="11111450" y="6355450"/>
            <a:ext cx="6258600" cy="789000"/>
          </a:xfrm>
          <a:prstGeom prst="rect">
            <a:avLst/>
          </a:prstGeom>
          <a:solidFill>
            <a:schemeClr val="accent6"/>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sz="2800">
                <a:solidFill>
                  <a:schemeClr val="lt1"/>
                </a:solidFill>
              </a:defRPr>
            </a:lvl1pPr>
            <a:lvl2pPr lvl="1" algn="l">
              <a:lnSpc>
                <a:spcPct val="130000"/>
              </a:lnSpc>
              <a:spcBef>
                <a:spcPts val="0"/>
              </a:spcBef>
              <a:spcAft>
                <a:spcPts val="0"/>
              </a:spcAft>
              <a:buSzPts val="3200"/>
              <a:buNone/>
              <a:defRPr b="1"/>
            </a:lvl2pPr>
            <a:lvl3pPr lvl="2" algn="l">
              <a:lnSpc>
                <a:spcPct val="130000"/>
              </a:lnSpc>
              <a:spcBef>
                <a:spcPts val="0"/>
              </a:spcBef>
              <a:spcAft>
                <a:spcPts val="0"/>
              </a:spcAft>
              <a:buSzPts val="2800"/>
              <a:buNone/>
              <a:defRPr b="1"/>
            </a:lvl3pPr>
            <a:lvl4pPr lvl="3" algn="l">
              <a:lnSpc>
                <a:spcPct val="130000"/>
              </a:lnSpc>
              <a:spcBef>
                <a:spcPts val="0"/>
              </a:spcBef>
              <a:spcAft>
                <a:spcPts val="0"/>
              </a:spcAft>
              <a:buSzPts val="2800"/>
              <a:buNone/>
              <a:defRPr b="1"/>
            </a:lvl4pPr>
            <a:lvl5pPr lvl="4" algn="l">
              <a:lnSpc>
                <a:spcPct val="130000"/>
              </a:lnSpc>
              <a:spcBef>
                <a:spcPts val="0"/>
              </a:spcBef>
              <a:spcAft>
                <a:spcPts val="0"/>
              </a:spcAft>
              <a:buSzPts val="2800"/>
              <a:buNone/>
              <a:defRPr b="1"/>
            </a:lvl5pPr>
            <a:lvl6pPr lvl="5" algn="l">
              <a:lnSpc>
                <a:spcPct val="130000"/>
              </a:lnSpc>
              <a:spcBef>
                <a:spcPts val="0"/>
              </a:spcBef>
              <a:spcAft>
                <a:spcPts val="0"/>
              </a:spcAft>
              <a:buSzPts val="2800"/>
              <a:buNone/>
              <a:defRPr b="1"/>
            </a:lvl6pPr>
            <a:lvl7pPr lvl="6" algn="l">
              <a:lnSpc>
                <a:spcPct val="130000"/>
              </a:lnSpc>
              <a:spcBef>
                <a:spcPts val="0"/>
              </a:spcBef>
              <a:spcAft>
                <a:spcPts val="0"/>
              </a:spcAft>
              <a:buSzPts val="2800"/>
              <a:buNone/>
              <a:defRPr b="1"/>
            </a:lvl7pPr>
            <a:lvl8pPr lvl="7" algn="l">
              <a:lnSpc>
                <a:spcPct val="130000"/>
              </a:lnSpc>
              <a:spcBef>
                <a:spcPts val="0"/>
              </a:spcBef>
              <a:spcAft>
                <a:spcPts val="0"/>
              </a:spcAft>
              <a:buSzPts val="2800"/>
              <a:buNone/>
              <a:defRPr b="1"/>
            </a:lvl8pPr>
            <a:lvl9pPr lvl="8" algn="l">
              <a:lnSpc>
                <a:spcPct val="130000"/>
              </a:lnSpc>
              <a:spcBef>
                <a:spcPts val="0"/>
              </a:spcBef>
              <a:spcAft>
                <a:spcPts val="0"/>
              </a:spcAft>
              <a:buSzPts val="2800"/>
              <a:buNone/>
              <a:defRPr b="1"/>
            </a:lvl9pPr>
          </a:lstStyle>
          <a:p/>
        </p:txBody>
      </p:sp>
      <p:sp>
        <p:nvSpPr>
          <p:cNvPr id="46" name="Google Shape;46;p7"/>
          <p:cNvSpPr txBox="1"/>
          <p:nvPr>
            <p:ph idx="7" type="subTitle"/>
          </p:nvPr>
        </p:nvSpPr>
        <p:spPr>
          <a:xfrm>
            <a:off x="11111450" y="7368500"/>
            <a:ext cx="6258600" cy="789000"/>
          </a:xfrm>
          <a:prstGeom prst="rect">
            <a:avLst/>
          </a:prstGeom>
          <a:solidFill>
            <a:schemeClr val="accent4"/>
          </a:solidFill>
          <a:ln>
            <a:noFill/>
          </a:ln>
        </p:spPr>
        <p:txBody>
          <a:bodyPr anchorCtr="0" anchor="t" bIns="182850" lIns="182850" spcFirstLastPara="1" rIns="182850" wrap="square" tIns="180000">
            <a:noAutofit/>
          </a:bodyPr>
          <a:lstStyle>
            <a:lvl1pPr lvl="0" algn="l">
              <a:lnSpc>
                <a:spcPct val="130000"/>
              </a:lnSpc>
              <a:spcBef>
                <a:spcPts val="0"/>
              </a:spcBef>
              <a:spcAft>
                <a:spcPts val="0"/>
              </a:spcAft>
              <a:buSzPts val="3200"/>
              <a:buNone/>
              <a:defRPr b="1" sz="2800">
                <a:solidFill>
                  <a:schemeClr val="lt1"/>
                </a:solidFill>
              </a:defRPr>
            </a:lvl1pPr>
            <a:lvl2pPr lvl="1" algn="l">
              <a:lnSpc>
                <a:spcPct val="130000"/>
              </a:lnSpc>
              <a:spcBef>
                <a:spcPts val="0"/>
              </a:spcBef>
              <a:spcAft>
                <a:spcPts val="0"/>
              </a:spcAft>
              <a:buSzPts val="3200"/>
              <a:buNone/>
              <a:defRPr b="1"/>
            </a:lvl2pPr>
            <a:lvl3pPr lvl="2" algn="l">
              <a:lnSpc>
                <a:spcPct val="130000"/>
              </a:lnSpc>
              <a:spcBef>
                <a:spcPts val="0"/>
              </a:spcBef>
              <a:spcAft>
                <a:spcPts val="0"/>
              </a:spcAft>
              <a:buSzPts val="2800"/>
              <a:buNone/>
              <a:defRPr b="1"/>
            </a:lvl3pPr>
            <a:lvl4pPr lvl="3" algn="l">
              <a:lnSpc>
                <a:spcPct val="130000"/>
              </a:lnSpc>
              <a:spcBef>
                <a:spcPts val="0"/>
              </a:spcBef>
              <a:spcAft>
                <a:spcPts val="0"/>
              </a:spcAft>
              <a:buSzPts val="2800"/>
              <a:buNone/>
              <a:defRPr b="1"/>
            </a:lvl4pPr>
            <a:lvl5pPr lvl="4" algn="l">
              <a:lnSpc>
                <a:spcPct val="130000"/>
              </a:lnSpc>
              <a:spcBef>
                <a:spcPts val="0"/>
              </a:spcBef>
              <a:spcAft>
                <a:spcPts val="0"/>
              </a:spcAft>
              <a:buSzPts val="2800"/>
              <a:buNone/>
              <a:defRPr b="1"/>
            </a:lvl5pPr>
            <a:lvl6pPr lvl="5" algn="l">
              <a:lnSpc>
                <a:spcPct val="130000"/>
              </a:lnSpc>
              <a:spcBef>
                <a:spcPts val="0"/>
              </a:spcBef>
              <a:spcAft>
                <a:spcPts val="0"/>
              </a:spcAft>
              <a:buSzPts val="2800"/>
              <a:buNone/>
              <a:defRPr b="1"/>
            </a:lvl6pPr>
            <a:lvl7pPr lvl="6" algn="l">
              <a:lnSpc>
                <a:spcPct val="130000"/>
              </a:lnSpc>
              <a:spcBef>
                <a:spcPts val="0"/>
              </a:spcBef>
              <a:spcAft>
                <a:spcPts val="0"/>
              </a:spcAft>
              <a:buSzPts val="2800"/>
              <a:buNone/>
              <a:defRPr b="1"/>
            </a:lvl7pPr>
            <a:lvl8pPr lvl="7" algn="l">
              <a:lnSpc>
                <a:spcPct val="130000"/>
              </a:lnSpc>
              <a:spcBef>
                <a:spcPts val="0"/>
              </a:spcBef>
              <a:spcAft>
                <a:spcPts val="0"/>
              </a:spcAft>
              <a:buSzPts val="2800"/>
              <a:buNone/>
              <a:defRPr b="1"/>
            </a:lvl8pPr>
            <a:lvl9pPr lvl="8" algn="l">
              <a:lnSpc>
                <a:spcPct val="130000"/>
              </a:lnSpc>
              <a:spcBef>
                <a:spcPts val="0"/>
              </a:spcBef>
              <a:spcAft>
                <a:spcPts val="0"/>
              </a:spcAft>
              <a:buSzPts val="2800"/>
              <a:buNone/>
              <a:defRPr b="1"/>
            </a:lvl9pPr>
          </a:lstStyle>
          <a:p/>
        </p:txBody>
      </p:sp>
      <p:sp>
        <p:nvSpPr>
          <p:cNvPr id="47" name="Google Shape;47;p7"/>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8" name="Shape 48"/>
        <p:cNvGrpSpPr/>
        <p:nvPr/>
      </p:nvGrpSpPr>
      <p:grpSpPr>
        <a:xfrm>
          <a:off x="0" y="0"/>
          <a:ext cx="0" cy="0"/>
          <a:chOff x="0" y="0"/>
          <a:chExt cx="0" cy="0"/>
        </a:xfrm>
      </p:grpSpPr>
      <p:sp>
        <p:nvSpPr>
          <p:cNvPr id="49" name="Google Shape;49;p8"/>
          <p:cNvSpPr txBox="1"/>
          <p:nvPr>
            <p:ph idx="1" type="body"/>
          </p:nvPr>
        </p:nvSpPr>
        <p:spPr>
          <a:xfrm>
            <a:off x="936000" y="9252000"/>
            <a:ext cx="7884000" cy="640800"/>
          </a:xfrm>
          <a:prstGeom prst="rect">
            <a:avLst/>
          </a:prstGeom>
          <a:noFill/>
          <a:ln>
            <a:noFill/>
          </a:ln>
        </p:spPr>
        <p:txBody>
          <a:bodyPr anchorCtr="0" anchor="b" bIns="0" lIns="0" spcFirstLastPara="1" rIns="0" wrap="square" tIns="0">
            <a:noAutofit/>
          </a:bodyPr>
          <a:lstStyle>
            <a:lvl1pPr indent="-228600" lvl="0" marL="457200" algn="l">
              <a:lnSpc>
                <a:spcPct val="130000"/>
              </a:lnSpc>
              <a:spcBef>
                <a:spcPts val="0"/>
              </a:spcBef>
              <a:spcAft>
                <a:spcPts val="0"/>
              </a:spcAft>
              <a:buSzPts val="1600"/>
              <a:buNone/>
              <a:defRPr sz="1600"/>
            </a:lvl1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marR="0" rtl="0" algn="l">
              <a:lnSpc>
                <a:spcPct val="115000"/>
              </a:lnSpc>
              <a:spcBef>
                <a:spcPts val="0"/>
              </a:spcBef>
              <a:spcAft>
                <a:spcPts val="0"/>
              </a:spcAft>
              <a:buClr>
                <a:srgbClr val="000000"/>
              </a:buClr>
              <a:buSzPts val="4400"/>
              <a:buFont typeface="Montserrat"/>
              <a:buNone/>
              <a:defRPr b="1" i="0" sz="4400" u="none" cap="none" strike="noStrike">
                <a:solidFill>
                  <a:srgbClr val="000000"/>
                </a:solidFill>
                <a:latin typeface="Montserrat"/>
                <a:ea typeface="Montserrat"/>
                <a:cs typeface="Montserrat"/>
                <a:sym typeface="Montserrat"/>
              </a:defRPr>
            </a:lvl1pPr>
            <a:lvl2pPr lvl="1"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2pPr>
            <a:lvl3pPr lvl="2"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3pPr>
            <a:lvl4pPr lvl="3"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4pPr>
            <a:lvl5pPr lvl="4"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5pPr>
            <a:lvl6pPr lvl="5"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6pPr>
            <a:lvl7pPr lvl="6"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7pPr>
            <a:lvl8pPr lvl="7"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8pPr>
            <a:lvl9pPr lvl="8" marR="0" rtl="0" algn="l">
              <a:lnSpc>
                <a:spcPct val="100000"/>
              </a:lnSpc>
              <a:spcBef>
                <a:spcPts val="0"/>
              </a:spcBef>
              <a:spcAft>
                <a:spcPts val="0"/>
              </a:spcAft>
              <a:buClr>
                <a:srgbClr val="000000"/>
              </a:buClr>
              <a:buSzPts val="5600"/>
              <a:buFont typeface="Montserrat Medium"/>
              <a:buNone/>
              <a:defRPr b="0" i="0" sz="5600" u="none" cap="none" strike="noStrike">
                <a:solidFill>
                  <a:srgbClr val="000000"/>
                </a:solidFill>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1" cy="6319500"/>
          </a:xfrm>
          <a:prstGeom prst="rect">
            <a:avLst/>
          </a:prstGeom>
          <a:noFill/>
          <a:ln>
            <a:noFill/>
          </a:ln>
        </p:spPr>
        <p:txBody>
          <a:bodyPr anchorCtr="0" anchor="t" bIns="0" lIns="0" spcFirstLastPara="1" rIns="0" wrap="square" tIns="0">
            <a:noAutofit/>
          </a:bodyPr>
          <a:lstStyle>
            <a:lvl1pPr indent="-431800" lvl="0" marL="457200" marR="0" rtl="0" algn="l">
              <a:lnSpc>
                <a:spcPct val="130000"/>
              </a:lnSpc>
              <a:spcBef>
                <a:spcPts val="0"/>
              </a:spcBef>
              <a:spcAft>
                <a:spcPts val="0"/>
              </a:spcAft>
              <a:buClr>
                <a:schemeClr val="dk2"/>
              </a:buClr>
              <a:buSzPts val="3200"/>
              <a:buFont typeface="Montserrat"/>
              <a:buChar char="●"/>
              <a:defRPr b="0" i="0" sz="3200" u="none" cap="none" strike="noStrike">
                <a:solidFill>
                  <a:schemeClr val="dk2"/>
                </a:solidFill>
                <a:latin typeface="Montserrat"/>
                <a:ea typeface="Montserrat"/>
                <a:cs typeface="Montserrat"/>
                <a:sym typeface="Montserrat"/>
              </a:defRPr>
            </a:lvl1pPr>
            <a:lvl2pPr indent="-431800" lvl="1" marL="914400" marR="0" rtl="0" algn="l">
              <a:lnSpc>
                <a:spcPct val="130000"/>
              </a:lnSpc>
              <a:spcBef>
                <a:spcPts val="2000"/>
              </a:spcBef>
              <a:spcAft>
                <a:spcPts val="0"/>
              </a:spcAft>
              <a:buClr>
                <a:schemeClr val="dk2"/>
              </a:buClr>
              <a:buSzPts val="3200"/>
              <a:buFont typeface="Montserrat"/>
              <a:buChar char="–"/>
              <a:defRPr b="0" i="0" sz="3200" u="none" cap="none" strike="noStrike">
                <a:solidFill>
                  <a:schemeClr val="dk2"/>
                </a:solidFill>
                <a:latin typeface="Montserrat"/>
                <a:ea typeface="Montserrat"/>
                <a:cs typeface="Montserrat"/>
                <a:sym typeface="Montserrat"/>
              </a:defRPr>
            </a:lvl2pPr>
            <a:lvl3pPr indent="-406400" lvl="2" marL="1371600" marR="0" rtl="0" algn="l">
              <a:lnSpc>
                <a:spcPct val="130000"/>
              </a:lnSpc>
              <a:spcBef>
                <a:spcPts val="20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3pPr>
            <a:lvl4pPr indent="-406400" lvl="3" marL="1828800" marR="0" rtl="0" algn="l">
              <a:lnSpc>
                <a:spcPct val="130000"/>
              </a:lnSpc>
              <a:spcBef>
                <a:spcPts val="16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4pPr>
            <a:lvl5pPr indent="-406400" lvl="4" marL="2286000" marR="0" rtl="0" algn="l">
              <a:lnSpc>
                <a:spcPct val="130000"/>
              </a:lnSpc>
              <a:spcBef>
                <a:spcPts val="16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5pPr>
            <a:lvl6pPr indent="-406400" lvl="5" marL="2743200" marR="0" rtl="0" algn="l">
              <a:lnSpc>
                <a:spcPct val="130000"/>
              </a:lnSpc>
              <a:spcBef>
                <a:spcPts val="12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6pPr>
            <a:lvl7pPr indent="-406400" lvl="6" marL="3200400" marR="0" rtl="0" algn="l">
              <a:lnSpc>
                <a:spcPct val="130000"/>
              </a:lnSpc>
              <a:spcBef>
                <a:spcPts val="12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7pPr>
            <a:lvl8pPr indent="-406400" lvl="7" marL="3657600" marR="0" rtl="0" algn="l">
              <a:lnSpc>
                <a:spcPct val="130000"/>
              </a:lnSpc>
              <a:spcBef>
                <a:spcPts val="800"/>
              </a:spcBef>
              <a:spcAft>
                <a:spcPts val="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8pPr>
            <a:lvl9pPr indent="-406400" lvl="8" marL="4114800" marR="0" rtl="0" algn="l">
              <a:lnSpc>
                <a:spcPct val="130000"/>
              </a:lnSpc>
              <a:spcBef>
                <a:spcPts val="800"/>
              </a:spcBef>
              <a:spcAft>
                <a:spcPts val="400"/>
              </a:spcAft>
              <a:buClr>
                <a:schemeClr val="dk2"/>
              </a:buClr>
              <a:buSzPts val="2800"/>
              <a:buFont typeface="Montserrat"/>
              <a:buChar char="–"/>
              <a:defRPr b="0" i="0" sz="2800" u="none" cap="none" strike="noStrike">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indent="0" lvl="0"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1pPr>
            <a:lvl2pPr indent="0" lvl="1"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2pPr>
            <a:lvl3pPr indent="0" lvl="2"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3pPr>
            <a:lvl4pPr indent="0" lvl="3"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4pPr>
            <a:lvl5pPr indent="0" lvl="4"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5pPr>
            <a:lvl6pPr indent="0" lvl="5"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6pPr>
            <a:lvl7pPr indent="0" lvl="6"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7pPr>
            <a:lvl8pPr indent="0" lvl="7"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8pPr>
            <a:lvl9pPr indent="0" lvl="8" marL="0" marR="0" rtl="0" algn="l">
              <a:lnSpc>
                <a:spcPct val="100000"/>
              </a:lnSpc>
              <a:spcBef>
                <a:spcPts val="0"/>
              </a:spcBef>
              <a:spcAft>
                <a:spcPts val="0"/>
              </a:spcAft>
              <a:buClr>
                <a:srgbClr val="000000"/>
              </a:buClr>
              <a:buSzPts val="1600"/>
              <a:buFont typeface="Arial"/>
              <a:buNone/>
              <a:defRPr b="0" i="0" sz="1600" u="none" cap="none" strike="noStrike">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9"/>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6000"/>
              <a:buNone/>
            </a:pPr>
            <a:r>
              <a:rPr lang="en-GB"/>
              <a:t>Was the League of Nations doomed from the start?</a:t>
            </a:r>
            <a:endParaRPr/>
          </a:p>
        </p:txBody>
      </p:sp>
      <p:sp>
        <p:nvSpPr>
          <p:cNvPr id="55" name="Google Shape;55;p9"/>
          <p:cNvSpPr txBox="1"/>
          <p:nvPr>
            <p:ph idx="4294967295" type="subTitle"/>
          </p:nvPr>
        </p:nvSpPr>
        <p:spPr>
          <a:xfrm>
            <a:off x="546925" y="2876550"/>
            <a:ext cx="16452000" cy="21342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3600"/>
              <a:buNone/>
            </a:pPr>
            <a:r>
              <a:rPr lang="en-GB">
                <a:solidFill>
                  <a:srgbClr val="4B3241"/>
                </a:solidFill>
              </a:rPr>
              <a:t>KS3 History- Lesson 4 of 4 </a:t>
            </a:r>
            <a:endParaRPr>
              <a:solidFill>
                <a:srgbClr val="4B3241"/>
              </a:solidFill>
            </a:endParaRPr>
          </a:p>
          <a:p>
            <a:pPr indent="0" lvl="0" marL="0" rtl="0" algn="l">
              <a:lnSpc>
                <a:spcPct val="115000"/>
              </a:lnSpc>
              <a:spcBef>
                <a:spcPts val="0"/>
              </a:spcBef>
              <a:spcAft>
                <a:spcPts val="0"/>
              </a:spcAft>
              <a:buSzPts val="3600"/>
              <a:buNone/>
            </a:pPr>
            <a:r>
              <a:t/>
            </a:r>
            <a:endParaRPr/>
          </a:p>
          <a:p>
            <a:pPr indent="0" lvl="0" marL="0" rtl="0" algn="l">
              <a:lnSpc>
                <a:spcPct val="115000"/>
              </a:lnSpc>
              <a:spcBef>
                <a:spcPts val="0"/>
              </a:spcBef>
              <a:spcAft>
                <a:spcPts val="0"/>
              </a:spcAft>
              <a:buSzPts val="3600"/>
              <a:buNone/>
            </a:pPr>
            <a:r>
              <a:t/>
            </a:r>
            <a:endParaRPr/>
          </a:p>
        </p:txBody>
      </p:sp>
      <p:sp>
        <p:nvSpPr>
          <p:cNvPr id="56" name="Google Shape;56;p9"/>
          <p:cNvSpPr txBox="1"/>
          <p:nvPr>
            <p:ph idx="4294967295" type="subTitle"/>
          </p:nvPr>
        </p:nvSpPr>
        <p:spPr>
          <a:xfrm>
            <a:off x="1835900" y="16421900"/>
            <a:ext cx="15804000" cy="2478000"/>
          </a:xfrm>
          <a:prstGeom prst="rect">
            <a:avLst/>
          </a:prstGeom>
          <a:noFill/>
          <a:ln>
            <a:noFill/>
          </a:ln>
        </p:spPr>
        <p:txBody>
          <a:bodyPr anchorCtr="0" anchor="b" bIns="0" lIns="0" spcFirstLastPara="1" rIns="0" wrap="square" tIns="0">
            <a:noAutofit/>
          </a:bodyPr>
          <a:lstStyle/>
          <a:p>
            <a:pPr indent="0" lvl="0" marL="0" rtl="0" algn="l">
              <a:lnSpc>
                <a:spcPct val="130000"/>
              </a:lnSpc>
              <a:spcBef>
                <a:spcPts val="0"/>
              </a:spcBef>
              <a:spcAft>
                <a:spcPts val="0"/>
              </a:spcAft>
              <a:buSzPts val="3200"/>
              <a:buNone/>
            </a:pPr>
            <a:r>
              <a:rPr lang="en-GB"/>
              <a:t>Mr Arscott</a:t>
            </a:r>
            <a:endParaRPr/>
          </a:p>
        </p:txBody>
      </p:sp>
      <p:sp>
        <p:nvSpPr>
          <p:cNvPr id="57" name="Google Shape;57;p9"/>
          <p:cNvSpPr txBox="1"/>
          <p:nvPr>
            <p:ph idx="4294967295" type="subTitle"/>
          </p:nvPr>
        </p:nvSpPr>
        <p:spPr>
          <a:xfrm>
            <a:off x="546925" y="5143500"/>
            <a:ext cx="16452001" cy="15852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3600"/>
              <a:buNone/>
            </a:pPr>
            <a:r>
              <a:rPr lang="en-GB">
                <a:solidFill>
                  <a:srgbClr val="4B3241"/>
                </a:solidFill>
              </a:rPr>
              <a:t>Enquiry: What kind of Peace was made in 1919?</a:t>
            </a:r>
            <a:endParaRPr/>
          </a:p>
        </p:txBody>
      </p:sp>
      <p:sp>
        <p:nvSpPr>
          <p:cNvPr id="58" name="Google Shape;58;p9"/>
          <p:cNvSpPr txBox="1"/>
          <p:nvPr>
            <p:ph idx="4294967295" type="subTitle"/>
          </p:nvPr>
        </p:nvSpPr>
        <p:spPr>
          <a:xfrm>
            <a:off x="917950" y="8210950"/>
            <a:ext cx="7902000" cy="1239000"/>
          </a:xfrm>
          <a:prstGeom prst="rect">
            <a:avLst/>
          </a:prstGeom>
          <a:noFill/>
          <a:ln>
            <a:noFill/>
          </a:ln>
        </p:spPr>
        <p:txBody>
          <a:bodyPr anchorCtr="0" anchor="b" bIns="0" lIns="0" spcFirstLastPara="1" rIns="0" wrap="square" tIns="0">
            <a:noAutofit/>
          </a:bodyPr>
          <a:lstStyle/>
          <a:p>
            <a:pPr indent="0" lvl="0" marL="0" rtl="0" algn="l">
              <a:lnSpc>
                <a:spcPct val="130000"/>
              </a:lnSpc>
              <a:spcBef>
                <a:spcPts val="0"/>
              </a:spcBef>
              <a:spcAft>
                <a:spcPts val="0"/>
              </a:spcAft>
              <a:buSzPts val="3200"/>
              <a:buNone/>
            </a:pPr>
            <a:r>
              <a:rPr lang="en-GB">
                <a:solidFill>
                  <a:srgbClr val="4B3241"/>
                </a:solidFill>
              </a:rPr>
              <a:t>Ms Goult</a:t>
            </a:r>
            <a:endParaRPr>
              <a:solidFill>
                <a:srgbClr val="4B3241"/>
              </a:solidFill>
            </a:endParaRPr>
          </a:p>
        </p:txBody>
      </p:sp>
      <p:sp>
        <p:nvSpPr>
          <p:cNvPr id="59" name="Google Shape;59;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Clr>
                <a:srgbClr val="000000"/>
              </a:buClr>
              <a:buSzPts val="1600"/>
              <a:buFont typeface="Arial"/>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0"/>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A099"/>
              </a:solidFill>
              <a:latin typeface="Montserrat Medium"/>
              <a:ea typeface="Montserrat Medium"/>
              <a:cs typeface="Montserrat Medium"/>
              <a:sym typeface="Montserrat Medium"/>
            </a:endParaRPr>
          </a:p>
        </p:txBody>
      </p:sp>
      <p:sp>
        <p:nvSpPr>
          <p:cNvPr id="65" name="Google Shape;65;p10"/>
          <p:cNvSpPr txBox="1"/>
          <p:nvPr/>
        </p:nvSpPr>
        <p:spPr>
          <a:xfrm>
            <a:off x="1185137" y="-108178"/>
            <a:ext cx="16451999" cy="1045200"/>
          </a:xfrm>
          <a:prstGeom prst="rect">
            <a:avLst/>
          </a:prstGeom>
          <a:noFill/>
          <a:ln>
            <a:noFill/>
          </a:ln>
        </p:spPr>
        <p:txBody>
          <a:bodyPr anchorCtr="0" anchor="t" bIns="182850" lIns="182850" spcFirstLastPara="1" rIns="182850" wrap="square" tIns="182850">
            <a:noAutofit/>
          </a:bodyPr>
          <a:lstStyle/>
          <a:p>
            <a:pPr indent="0" lvl="0" marL="0" marR="0" rtl="0" algn="l">
              <a:lnSpc>
                <a:spcPct val="130000"/>
              </a:lnSpc>
              <a:spcBef>
                <a:spcPts val="0"/>
              </a:spcBef>
              <a:spcAft>
                <a:spcPts val="2000"/>
              </a:spcAft>
              <a:buClr>
                <a:srgbClr val="000000"/>
              </a:buClr>
              <a:buSzPts val="4400"/>
              <a:buFont typeface="Arial"/>
              <a:buNone/>
            </a:pPr>
            <a:r>
              <a:rPr b="1" i="0" lang="en-GB" sz="4400" u="sng" cap="none" strike="noStrike">
                <a:solidFill>
                  <a:srgbClr val="000000"/>
                </a:solidFill>
                <a:latin typeface="Montserrat"/>
                <a:ea typeface="Montserrat"/>
                <a:cs typeface="Montserrat"/>
                <a:sym typeface="Montserrat"/>
              </a:rPr>
              <a:t>What was the League of Nations?</a:t>
            </a:r>
            <a:endParaRPr b="1" i="0" sz="2800" u="sng" cap="none" strike="noStrike">
              <a:solidFill>
                <a:srgbClr val="000000"/>
              </a:solidFill>
              <a:latin typeface="Arial"/>
              <a:ea typeface="Arial"/>
              <a:cs typeface="Arial"/>
              <a:sym typeface="Arial"/>
            </a:endParaRPr>
          </a:p>
        </p:txBody>
      </p:sp>
      <p:sp>
        <p:nvSpPr>
          <p:cNvPr id="66" name="Google Shape;66;p10"/>
          <p:cNvSpPr txBox="1"/>
          <p:nvPr>
            <p:ph idx="12" type="sldNum"/>
          </p:nvPr>
        </p:nvSpPr>
        <p:spPr>
          <a:xfrm>
            <a:off x="1835882" y="19173300"/>
            <a:ext cx="2880000" cy="72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67" name="Google Shape;67;p10"/>
          <p:cNvSpPr txBox="1"/>
          <p:nvPr>
            <p:ph idx="1" type="body"/>
          </p:nvPr>
        </p:nvSpPr>
        <p:spPr>
          <a:xfrm>
            <a:off x="579600" y="1885938"/>
            <a:ext cx="17128800" cy="6751800"/>
          </a:xfrm>
          <a:prstGeom prst="rect">
            <a:avLst/>
          </a:prstGeom>
          <a:noFill/>
          <a:ln>
            <a:noFill/>
          </a:ln>
        </p:spPr>
        <p:txBody>
          <a:bodyPr anchorCtr="0" anchor="t" bIns="0" lIns="0" spcFirstLastPara="1" rIns="0" wrap="square" tIns="0">
            <a:noAutofit/>
          </a:bodyPr>
          <a:lstStyle/>
          <a:p>
            <a:pPr indent="0" lvl="0" marL="25400" rtl="0" algn="l">
              <a:lnSpc>
                <a:spcPct val="130000"/>
              </a:lnSpc>
              <a:spcBef>
                <a:spcPts val="0"/>
              </a:spcBef>
              <a:spcAft>
                <a:spcPts val="0"/>
              </a:spcAft>
              <a:buSzPts val="3200"/>
              <a:buNone/>
            </a:pPr>
            <a:r>
              <a:rPr lang="en-GB" sz="3100">
                <a:solidFill>
                  <a:schemeClr val="dk2"/>
                </a:solidFill>
              </a:rPr>
              <a:t>The League of Nations was the idea of Woodrow Wilson, the American President. The League of Nations was an international organisation set up to support future world peace. </a:t>
            </a:r>
            <a:r>
              <a:rPr lang="en-GB" sz="3100"/>
              <a:t>Wilson </a:t>
            </a:r>
            <a:r>
              <a:rPr lang="en-GB" sz="3100">
                <a:solidFill>
                  <a:schemeClr val="dk2"/>
                </a:solidFill>
              </a:rPr>
              <a:t>believed that the countries of the world needed to speak about their problems and use </a:t>
            </a:r>
            <a:r>
              <a:rPr b="1" lang="en-GB" sz="3100">
                <a:solidFill>
                  <a:schemeClr val="dk2"/>
                </a:solidFill>
              </a:rPr>
              <a:t>diplomacy</a:t>
            </a:r>
            <a:r>
              <a:rPr lang="en-GB" sz="3100">
                <a:solidFill>
                  <a:schemeClr val="dk2"/>
                </a:solidFill>
              </a:rPr>
              <a:t> to solve them, instead of going to war.</a:t>
            </a:r>
            <a:endParaRPr/>
          </a:p>
          <a:p>
            <a:pPr indent="0" lvl="0" marL="25400" rtl="0" algn="l">
              <a:lnSpc>
                <a:spcPct val="130000"/>
              </a:lnSpc>
              <a:spcBef>
                <a:spcPts val="0"/>
              </a:spcBef>
              <a:spcAft>
                <a:spcPts val="0"/>
              </a:spcAft>
              <a:buSzPts val="3200"/>
              <a:buNone/>
            </a:pPr>
            <a:r>
              <a:t/>
            </a:r>
            <a:endParaRPr sz="3100">
              <a:solidFill>
                <a:schemeClr val="dk2"/>
              </a:solidFill>
            </a:endParaRPr>
          </a:p>
          <a:p>
            <a:pPr indent="0" lvl="0" marL="25400" rtl="0" algn="l">
              <a:lnSpc>
                <a:spcPct val="130000"/>
              </a:lnSpc>
              <a:spcBef>
                <a:spcPts val="0"/>
              </a:spcBef>
              <a:spcAft>
                <a:spcPts val="0"/>
              </a:spcAft>
              <a:buSzPts val="3200"/>
              <a:buNone/>
            </a:pPr>
            <a:r>
              <a:rPr lang="en-GB" sz="3100">
                <a:solidFill>
                  <a:schemeClr val="dk2"/>
                </a:solidFill>
              </a:rPr>
              <a:t>The </a:t>
            </a:r>
            <a:r>
              <a:rPr b="1" lang="en-GB" sz="3100">
                <a:solidFill>
                  <a:schemeClr val="dk2"/>
                </a:solidFill>
              </a:rPr>
              <a:t>covenant</a:t>
            </a:r>
            <a:r>
              <a:rPr lang="en-GB" sz="3100">
                <a:solidFill>
                  <a:schemeClr val="dk2"/>
                </a:solidFill>
              </a:rPr>
              <a:t> was the rule book of the League of Nations, another way to think of this was that it set out the aims of the League of Nations. These were:</a:t>
            </a:r>
            <a:endParaRPr/>
          </a:p>
          <a:p>
            <a:pPr indent="-431800" lvl="0" marL="457200" rtl="0" algn="l">
              <a:lnSpc>
                <a:spcPct val="130000"/>
              </a:lnSpc>
              <a:spcBef>
                <a:spcPts val="0"/>
              </a:spcBef>
              <a:spcAft>
                <a:spcPts val="0"/>
              </a:spcAft>
              <a:buSzPts val="3200"/>
              <a:buChar char="●"/>
            </a:pPr>
            <a:r>
              <a:rPr lang="en-GB" sz="3100">
                <a:solidFill>
                  <a:schemeClr val="dk2"/>
                </a:solidFill>
              </a:rPr>
              <a:t>To stop war.</a:t>
            </a:r>
            <a:endParaRPr/>
          </a:p>
          <a:p>
            <a:pPr indent="-431800" lvl="0" marL="457200" rtl="0" algn="l">
              <a:lnSpc>
                <a:spcPct val="130000"/>
              </a:lnSpc>
              <a:spcBef>
                <a:spcPts val="0"/>
              </a:spcBef>
              <a:spcAft>
                <a:spcPts val="0"/>
              </a:spcAft>
              <a:buSzPts val="3200"/>
              <a:buChar char="●"/>
            </a:pPr>
            <a:r>
              <a:rPr b="1" lang="en-GB" sz="3100">
                <a:solidFill>
                  <a:schemeClr val="dk2"/>
                </a:solidFill>
              </a:rPr>
              <a:t>Disarmament</a:t>
            </a:r>
            <a:r>
              <a:rPr lang="en-GB" sz="3100">
                <a:solidFill>
                  <a:schemeClr val="dk2"/>
                </a:solidFill>
              </a:rPr>
              <a:t>.</a:t>
            </a:r>
            <a:endParaRPr/>
          </a:p>
          <a:p>
            <a:pPr indent="-431800" lvl="0" marL="457200" rtl="0" algn="l">
              <a:lnSpc>
                <a:spcPct val="130000"/>
              </a:lnSpc>
              <a:spcBef>
                <a:spcPts val="0"/>
              </a:spcBef>
              <a:spcAft>
                <a:spcPts val="0"/>
              </a:spcAft>
              <a:buSzPts val="3200"/>
              <a:buChar char="●"/>
            </a:pPr>
            <a:r>
              <a:rPr lang="en-GB" sz="3100">
                <a:solidFill>
                  <a:schemeClr val="dk2"/>
                </a:solidFill>
              </a:rPr>
              <a:t>To uphold and enforce the </a:t>
            </a:r>
            <a:r>
              <a:rPr b="1" lang="en-GB" sz="3100">
                <a:solidFill>
                  <a:schemeClr val="dk2"/>
                </a:solidFill>
              </a:rPr>
              <a:t>Treaty of Versailles</a:t>
            </a:r>
            <a:r>
              <a:rPr lang="en-GB" sz="3100">
                <a:solidFill>
                  <a:schemeClr val="dk2"/>
                </a:solidFill>
              </a:rPr>
              <a:t>.</a:t>
            </a:r>
            <a:endParaRPr/>
          </a:p>
          <a:p>
            <a:pPr indent="0" lvl="0" marL="25400" rtl="0" algn="l">
              <a:lnSpc>
                <a:spcPct val="130000"/>
              </a:lnSpc>
              <a:spcBef>
                <a:spcPts val="0"/>
              </a:spcBef>
              <a:spcAft>
                <a:spcPts val="0"/>
              </a:spcAft>
              <a:buSzPts val="3200"/>
              <a:buNone/>
            </a:pPr>
            <a:r>
              <a:t/>
            </a:r>
            <a:endParaRPr sz="3100">
              <a:solidFill>
                <a:schemeClr val="dk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1"/>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A099"/>
              </a:solidFill>
              <a:latin typeface="Montserrat Medium"/>
              <a:ea typeface="Montserrat Medium"/>
              <a:cs typeface="Montserrat Medium"/>
              <a:sym typeface="Montserrat Medium"/>
            </a:endParaRPr>
          </a:p>
        </p:txBody>
      </p:sp>
      <p:sp>
        <p:nvSpPr>
          <p:cNvPr id="73" name="Google Shape;73;p11"/>
          <p:cNvSpPr txBox="1"/>
          <p:nvPr/>
        </p:nvSpPr>
        <p:spPr>
          <a:xfrm>
            <a:off x="766037" y="35626"/>
            <a:ext cx="16451999" cy="1045200"/>
          </a:xfrm>
          <a:prstGeom prst="rect">
            <a:avLst/>
          </a:prstGeom>
          <a:noFill/>
          <a:ln>
            <a:noFill/>
          </a:ln>
        </p:spPr>
        <p:txBody>
          <a:bodyPr anchorCtr="0" anchor="t" bIns="182850" lIns="182850" spcFirstLastPara="1" rIns="182850" wrap="square" tIns="182850">
            <a:noAutofit/>
          </a:bodyPr>
          <a:lstStyle/>
          <a:p>
            <a:pPr indent="0" lvl="0" marL="0" marR="0" rtl="0" algn="l">
              <a:lnSpc>
                <a:spcPct val="130000"/>
              </a:lnSpc>
              <a:spcBef>
                <a:spcPts val="0"/>
              </a:spcBef>
              <a:spcAft>
                <a:spcPts val="2000"/>
              </a:spcAft>
              <a:buClr>
                <a:srgbClr val="000000"/>
              </a:buClr>
              <a:buSzPts val="4400"/>
              <a:buFont typeface="Arial"/>
              <a:buNone/>
            </a:pPr>
            <a:r>
              <a:rPr b="1" i="0" lang="en-GB" sz="4400" u="none" cap="none" strike="noStrike">
                <a:solidFill>
                  <a:srgbClr val="000000"/>
                </a:solidFill>
                <a:latin typeface="Montserrat"/>
                <a:ea typeface="Montserrat"/>
                <a:cs typeface="Montserrat"/>
                <a:sym typeface="Montserrat"/>
              </a:rPr>
              <a:t>The Structure of the League of Nations</a:t>
            </a:r>
            <a:endParaRPr b="1" i="0" sz="2800" u="none" cap="none" strike="noStrike">
              <a:solidFill>
                <a:srgbClr val="000000"/>
              </a:solidFill>
              <a:latin typeface="Arial"/>
              <a:ea typeface="Arial"/>
              <a:cs typeface="Arial"/>
              <a:sym typeface="Arial"/>
            </a:endParaRPr>
          </a:p>
        </p:txBody>
      </p:sp>
      <p:sp>
        <p:nvSpPr>
          <p:cNvPr id="74" name="Google Shape;74;p11"/>
          <p:cNvSpPr txBox="1"/>
          <p:nvPr>
            <p:ph idx="12" type="sldNum"/>
          </p:nvPr>
        </p:nvSpPr>
        <p:spPr>
          <a:xfrm>
            <a:off x="1835882" y="19173300"/>
            <a:ext cx="2880000" cy="72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75" name="Google Shape;75;p11"/>
          <p:cNvSpPr txBox="1"/>
          <p:nvPr>
            <p:ph idx="1" type="body"/>
          </p:nvPr>
        </p:nvSpPr>
        <p:spPr>
          <a:xfrm>
            <a:off x="3254875" y="1080825"/>
            <a:ext cx="11058300" cy="8463600"/>
          </a:xfrm>
          <a:prstGeom prst="rect">
            <a:avLst/>
          </a:prstGeom>
          <a:noFill/>
          <a:ln>
            <a:noFill/>
          </a:ln>
        </p:spPr>
        <p:txBody>
          <a:bodyPr anchorCtr="0" anchor="t" bIns="0" lIns="0" spcFirstLastPara="1" rIns="0" wrap="square" tIns="0">
            <a:noAutofit/>
          </a:bodyPr>
          <a:lstStyle/>
          <a:p>
            <a:pPr indent="0" lvl="0" marL="25400" rtl="0" algn="l">
              <a:lnSpc>
                <a:spcPct val="130000"/>
              </a:lnSpc>
              <a:spcBef>
                <a:spcPts val="0"/>
              </a:spcBef>
              <a:spcAft>
                <a:spcPts val="0"/>
              </a:spcAft>
              <a:buSzPts val="3200"/>
              <a:buNone/>
            </a:pPr>
            <a:r>
              <a:rPr lang="en-GB" sz="3100">
                <a:solidFill>
                  <a:schemeClr val="dk2"/>
                </a:solidFill>
              </a:rPr>
              <a:t>The League was based in Geneva, Switzerland. </a:t>
            </a:r>
            <a:endParaRPr/>
          </a:p>
          <a:p>
            <a:pPr indent="0" lvl="0" marL="25400" rtl="0" algn="l">
              <a:lnSpc>
                <a:spcPct val="130000"/>
              </a:lnSpc>
              <a:spcBef>
                <a:spcPts val="0"/>
              </a:spcBef>
              <a:spcAft>
                <a:spcPts val="0"/>
              </a:spcAft>
              <a:buSzPts val="3200"/>
              <a:buNone/>
            </a:pPr>
            <a:r>
              <a:rPr b="1" lang="en-GB" sz="3100">
                <a:solidFill>
                  <a:schemeClr val="dk2"/>
                </a:solidFill>
              </a:rPr>
              <a:t>The Assembly</a:t>
            </a:r>
            <a:endParaRPr/>
          </a:p>
          <a:p>
            <a:pPr indent="-431800" lvl="0" marL="457200" rtl="0" algn="l">
              <a:lnSpc>
                <a:spcPct val="130000"/>
              </a:lnSpc>
              <a:spcBef>
                <a:spcPts val="0"/>
              </a:spcBef>
              <a:spcAft>
                <a:spcPts val="0"/>
              </a:spcAft>
              <a:buSzPts val="3200"/>
              <a:buChar char="●"/>
            </a:pPr>
            <a:r>
              <a:rPr lang="en-GB" sz="3100">
                <a:solidFill>
                  <a:schemeClr val="dk2"/>
                </a:solidFill>
              </a:rPr>
              <a:t>All member states could send representatives to the Assembly.</a:t>
            </a:r>
            <a:endParaRPr/>
          </a:p>
          <a:p>
            <a:pPr indent="-431800" lvl="0" marL="457200" rtl="0" algn="l">
              <a:lnSpc>
                <a:spcPct val="130000"/>
              </a:lnSpc>
              <a:spcBef>
                <a:spcPts val="0"/>
              </a:spcBef>
              <a:spcAft>
                <a:spcPts val="0"/>
              </a:spcAft>
              <a:buSzPts val="3200"/>
              <a:buChar char="●"/>
            </a:pPr>
            <a:r>
              <a:rPr lang="en-GB" sz="3100">
                <a:solidFill>
                  <a:schemeClr val="dk2"/>
                </a:solidFill>
              </a:rPr>
              <a:t>The Assembly was the League’s </a:t>
            </a:r>
            <a:r>
              <a:rPr lang="en-GB" sz="3100"/>
              <a:t>P</a:t>
            </a:r>
            <a:r>
              <a:rPr lang="en-GB" sz="3100">
                <a:solidFill>
                  <a:schemeClr val="dk2"/>
                </a:solidFill>
              </a:rPr>
              <a:t>arliament. It met every year and had the final say on what the League did. </a:t>
            </a:r>
            <a:endParaRPr/>
          </a:p>
          <a:p>
            <a:pPr indent="-431800" lvl="0" marL="457200" rtl="0" algn="l">
              <a:lnSpc>
                <a:spcPct val="130000"/>
              </a:lnSpc>
              <a:spcBef>
                <a:spcPts val="0"/>
              </a:spcBef>
              <a:spcAft>
                <a:spcPts val="0"/>
              </a:spcAft>
              <a:buSzPts val="3200"/>
              <a:buChar char="●"/>
            </a:pPr>
            <a:r>
              <a:rPr lang="en-GB" sz="3100">
                <a:solidFill>
                  <a:schemeClr val="dk2"/>
                </a:solidFill>
              </a:rPr>
              <a:t>All nations in the Assembly were equal and could vote on actions.</a:t>
            </a:r>
            <a:endParaRPr/>
          </a:p>
          <a:p>
            <a:pPr indent="-431800" lvl="0" marL="457200" rtl="0" algn="l">
              <a:lnSpc>
                <a:spcPct val="130000"/>
              </a:lnSpc>
              <a:spcBef>
                <a:spcPts val="0"/>
              </a:spcBef>
              <a:spcAft>
                <a:spcPts val="0"/>
              </a:spcAft>
              <a:buSzPts val="3200"/>
              <a:buChar char="●"/>
            </a:pPr>
            <a:r>
              <a:rPr lang="en-GB" sz="3100">
                <a:solidFill>
                  <a:schemeClr val="dk2"/>
                </a:solidFill>
              </a:rPr>
              <a:t>The Assembly was too large to react to sudden issues, so the Council was set up which met more often.</a:t>
            </a:r>
            <a:endParaRPr/>
          </a:p>
          <a:p>
            <a:pPr indent="0" lvl="0" marL="25400" rtl="0" algn="l">
              <a:lnSpc>
                <a:spcPct val="130000"/>
              </a:lnSpc>
              <a:spcBef>
                <a:spcPts val="0"/>
              </a:spcBef>
              <a:spcAft>
                <a:spcPts val="0"/>
              </a:spcAft>
              <a:buSzPts val="3200"/>
              <a:buNone/>
            </a:pPr>
            <a:r>
              <a:rPr b="1" lang="en-GB" sz="3100">
                <a:solidFill>
                  <a:schemeClr val="dk2"/>
                </a:solidFill>
              </a:rPr>
              <a:t>The Council</a:t>
            </a:r>
            <a:endParaRPr/>
          </a:p>
          <a:p>
            <a:pPr indent="-431800" lvl="0" marL="457200" rtl="0" algn="l">
              <a:lnSpc>
                <a:spcPct val="130000"/>
              </a:lnSpc>
              <a:spcBef>
                <a:spcPts val="0"/>
              </a:spcBef>
              <a:spcAft>
                <a:spcPts val="0"/>
              </a:spcAft>
              <a:buSzPts val="3200"/>
              <a:buChar char="●"/>
            </a:pPr>
            <a:r>
              <a:rPr lang="en-GB" sz="3100">
                <a:solidFill>
                  <a:schemeClr val="dk2"/>
                </a:solidFill>
              </a:rPr>
              <a:t>Britain, France and Italy were permanent members.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2"/>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A099"/>
              </a:solidFill>
              <a:latin typeface="Montserrat Medium"/>
              <a:ea typeface="Montserrat Medium"/>
              <a:cs typeface="Montserrat Medium"/>
              <a:sym typeface="Montserrat Medium"/>
            </a:endParaRPr>
          </a:p>
        </p:txBody>
      </p:sp>
      <p:sp>
        <p:nvSpPr>
          <p:cNvPr id="81" name="Google Shape;81;p12"/>
          <p:cNvSpPr txBox="1"/>
          <p:nvPr/>
        </p:nvSpPr>
        <p:spPr>
          <a:xfrm>
            <a:off x="918000" y="0"/>
            <a:ext cx="16451999" cy="1045200"/>
          </a:xfrm>
          <a:prstGeom prst="rect">
            <a:avLst/>
          </a:prstGeom>
          <a:noFill/>
          <a:ln>
            <a:noFill/>
          </a:ln>
        </p:spPr>
        <p:txBody>
          <a:bodyPr anchorCtr="0" anchor="t" bIns="182850" lIns="182850" spcFirstLastPara="1" rIns="182850" wrap="square" tIns="182850">
            <a:noAutofit/>
          </a:bodyPr>
          <a:lstStyle/>
          <a:p>
            <a:pPr indent="0" lvl="0" marL="0" marR="0" rtl="0" algn="l">
              <a:lnSpc>
                <a:spcPct val="130000"/>
              </a:lnSpc>
              <a:spcBef>
                <a:spcPts val="0"/>
              </a:spcBef>
              <a:spcAft>
                <a:spcPts val="2000"/>
              </a:spcAft>
              <a:buClr>
                <a:srgbClr val="000000"/>
              </a:buClr>
              <a:buSzPts val="4400"/>
              <a:buFont typeface="Arial"/>
              <a:buNone/>
            </a:pPr>
            <a:r>
              <a:rPr b="1" i="0" lang="en-GB" sz="4400" u="none" cap="none" strike="noStrike">
                <a:solidFill>
                  <a:srgbClr val="000000"/>
                </a:solidFill>
                <a:latin typeface="Montserrat"/>
                <a:ea typeface="Montserrat"/>
                <a:cs typeface="Montserrat"/>
                <a:sym typeface="Montserrat"/>
              </a:rPr>
              <a:t>Membership of the League of Nations</a:t>
            </a:r>
            <a:endParaRPr b="1" i="0" sz="2800" u="none" cap="none" strike="noStrike">
              <a:solidFill>
                <a:srgbClr val="000000"/>
              </a:solidFill>
              <a:latin typeface="Arial"/>
              <a:ea typeface="Arial"/>
              <a:cs typeface="Arial"/>
              <a:sym typeface="Arial"/>
            </a:endParaRPr>
          </a:p>
        </p:txBody>
      </p:sp>
      <p:sp>
        <p:nvSpPr>
          <p:cNvPr id="82" name="Google Shape;82;p12"/>
          <p:cNvSpPr txBox="1"/>
          <p:nvPr>
            <p:ph idx="12" type="sldNum"/>
          </p:nvPr>
        </p:nvSpPr>
        <p:spPr>
          <a:xfrm>
            <a:off x="1835882" y="19173300"/>
            <a:ext cx="2880000" cy="72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83" name="Google Shape;83;p12"/>
          <p:cNvSpPr txBox="1"/>
          <p:nvPr>
            <p:ph idx="1" type="body"/>
          </p:nvPr>
        </p:nvSpPr>
        <p:spPr>
          <a:xfrm>
            <a:off x="567600" y="1714800"/>
            <a:ext cx="17152800" cy="6857400"/>
          </a:xfrm>
          <a:prstGeom prst="rect">
            <a:avLst/>
          </a:prstGeom>
          <a:noFill/>
          <a:ln>
            <a:noFill/>
          </a:ln>
        </p:spPr>
        <p:txBody>
          <a:bodyPr anchorCtr="0" anchor="t" bIns="0" lIns="0" spcFirstLastPara="1" rIns="0" wrap="square" tIns="0">
            <a:noAutofit/>
          </a:bodyPr>
          <a:lstStyle/>
          <a:p>
            <a:pPr indent="0" lvl="0" marL="25400" rtl="0" algn="l">
              <a:lnSpc>
                <a:spcPct val="130000"/>
              </a:lnSpc>
              <a:spcBef>
                <a:spcPts val="0"/>
              </a:spcBef>
              <a:spcAft>
                <a:spcPts val="0"/>
              </a:spcAft>
              <a:buSzPts val="3200"/>
              <a:buNone/>
            </a:pPr>
            <a:r>
              <a:rPr lang="en-GB" sz="2800">
                <a:solidFill>
                  <a:schemeClr val="dk2"/>
                </a:solidFill>
              </a:rPr>
              <a:t>When the League of Nations was first set up, there were 42 member states. Despite the League being Wilson’s idea, the USA was not a member. Germany and other </a:t>
            </a:r>
            <a:r>
              <a:rPr b="1" lang="en-GB" sz="2800">
                <a:solidFill>
                  <a:schemeClr val="dk2"/>
                </a:solidFill>
              </a:rPr>
              <a:t>defeated</a:t>
            </a:r>
            <a:r>
              <a:rPr lang="en-GB" sz="2800">
                <a:solidFill>
                  <a:schemeClr val="dk2"/>
                </a:solidFill>
              </a:rPr>
              <a:t> nations were not allowed to be members</a:t>
            </a:r>
            <a:r>
              <a:rPr lang="en-GB" sz="2800"/>
              <a:t>. Finally, </a:t>
            </a:r>
            <a:r>
              <a:rPr lang="en-GB" sz="2800">
                <a:solidFill>
                  <a:schemeClr val="dk2"/>
                </a:solidFill>
              </a:rPr>
              <a:t>Russia was not allowed to join because other </a:t>
            </a:r>
            <a:r>
              <a:rPr lang="en-GB" sz="2800"/>
              <a:t>countries </a:t>
            </a:r>
            <a:r>
              <a:rPr lang="en-GB" sz="2800">
                <a:solidFill>
                  <a:schemeClr val="dk2"/>
                </a:solidFill>
              </a:rPr>
              <a:t>did not like its </a:t>
            </a:r>
            <a:r>
              <a:rPr b="1" lang="en-GB" sz="2800"/>
              <a:t>C</a:t>
            </a:r>
            <a:r>
              <a:rPr b="1" lang="en-GB" sz="2800">
                <a:solidFill>
                  <a:schemeClr val="dk2"/>
                </a:solidFill>
              </a:rPr>
              <a:t>ommunist</a:t>
            </a:r>
            <a:r>
              <a:rPr lang="en-GB" sz="2800">
                <a:solidFill>
                  <a:schemeClr val="dk2"/>
                </a:solidFill>
              </a:rPr>
              <a:t> government.</a:t>
            </a:r>
            <a:endParaRPr/>
          </a:p>
          <a:p>
            <a:pPr indent="0" lvl="0" marL="25400" rtl="0" algn="l">
              <a:lnSpc>
                <a:spcPct val="130000"/>
              </a:lnSpc>
              <a:spcBef>
                <a:spcPts val="0"/>
              </a:spcBef>
              <a:spcAft>
                <a:spcPts val="0"/>
              </a:spcAft>
              <a:buSzPts val="3200"/>
              <a:buNone/>
            </a:pPr>
            <a:r>
              <a:t/>
            </a:r>
            <a:endParaRPr sz="2800">
              <a:solidFill>
                <a:schemeClr val="dk2"/>
              </a:solidFill>
            </a:endParaRPr>
          </a:p>
          <a:p>
            <a:pPr indent="0" lvl="0" marL="25400" rtl="0" algn="l">
              <a:lnSpc>
                <a:spcPct val="130000"/>
              </a:lnSpc>
              <a:spcBef>
                <a:spcPts val="0"/>
              </a:spcBef>
              <a:spcAft>
                <a:spcPts val="0"/>
              </a:spcAft>
              <a:buSzPts val="3200"/>
              <a:buNone/>
            </a:pPr>
            <a:r>
              <a:rPr lang="en-GB" sz="2800">
                <a:solidFill>
                  <a:schemeClr val="dk2"/>
                </a:solidFill>
              </a:rPr>
              <a:t>Britain and France were the most powerful countries in the League. They did not agree about the role that they thought that the League should play</a:t>
            </a:r>
            <a:r>
              <a:rPr lang="en-GB" sz="2800"/>
              <a:t>.</a:t>
            </a:r>
            <a:r>
              <a:rPr lang="en-GB" sz="2800">
                <a:solidFill>
                  <a:schemeClr val="dk2"/>
                </a:solidFill>
              </a:rPr>
              <a:t> Britain thought the League was a place for discussing ideas</a:t>
            </a:r>
            <a:r>
              <a:rPr lang="en-GB" sz="2800"/>
              <a:t>. </a:t>
            </a:r>
            <a:r>
              <a:rPr lang="en-GB" sz="2800">
                <a:solidFill>
                  <a:schemeClr val="dk2"/>
                </a:solidFill>
              </a:rPr>
              <a:t>France thought that </a:t>
            </a:r>
            <a:r>
              <a:rPr lang="en-GB" sz="2800"/>
              <a:t>the League existed</a:t>
            </a:r>
            <a:r>
              <a:rPr lang="en-GB" sz="2800">
                <a:solidFill>
                  <a:schemeClr val="dk2"/>
                </a:solidFill>
              </a:rPr>
              <a:t> to make sure that the Treaty of Versailles was followed by all countries. Because France and Britain had different ideas about how the League should be run, the League was weakened. They were the two strongest </a:t>
            </a:r>
            <a:r>
              <a:rPr b="1" lang="en-GB" sz="2800">
                <a:solidFill>
                  <a:schemeClr val="dk2"/>
                </a:solidFill>
              </a:rPr>
              <a:t>member countries </a:t>
            </a:r>
            <a:r>
              <a:rPr lang="en-GB" sz="2800">
                <a:solidFill>
                  <a:schemeClr val="dk2"/>
                </a:solidFill>
              </a:rPr>
              <a:t>and they were not working together.</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3"/>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A099"/>
              </a:solidFill>
              <a:latin typeface="Montserrat Medium"/>
              <a:ea typeface="Montserrat Medium"/>
              <a:cs typeface="Montserrat Medium"/>
              <a:sym typeface="Montserrat Medium"/>
            </a:endParaRPr>
          </a:p>
        </p:txBody>
      </p:sp>
      <p:sp>
        <p:nvSpPr>
          <p:cNvPr id="89" name="Google Shape;89;p13"/>
          <p:cNvSpPr txBox="1"/>
          <p:nvPr/>
        </p:nvSpPr>
        <p:spPr>
          <a:xfrm>
            <a:off x="918000" y="0"/>
            <a:ext cx="16451999" cy="1045200"/>
          </a:xfrm>
          <a:prstGeom prst="rect">
            <a:avLst/>
          </a:prstGeom>
          <a:noFill/>
          <a:ln>
            <a:noFill/>
          </a:ln>
        </p:spPr>
        <p:txBody>
          <a:bodyPr anchorCtr="0" anchor="t" bIns="182850" lIns="182850" spcFirstLastPara="1" rIns="182850" wrap="square" tIns="182850">
            <a:noAutofit/>
          </a:bodyPr>
          <a:lstStyle/>
          <a:p>
            <a:pPr indent="0" lvl="0" marL="0" marR="0" rtl="0" algn="l">
              <a:lnSpc>
                <a:spcPct val="130000"/>
              </a:lnSpc>
              <a:spcBef>
                <a:spcPts val="0"/>
              </a:spcBef>
              <a:spcAft>
                <a:spcPts val="2000"/>
              </a:spcAft>
              <a:buClr>
                <a:srgbClr val="000000"/>
              </a:buClr>
              <a:buSzPts val="4400"/>
              <a:buFont typeface="Arial"/>
              <a:buNone/>
            </a:pPr>
            <a:r>
              <a:rPr b="1" i="0" lang="en-GB" sz="4400" u="none" cap="none" strike="noStrike">
                <a:solidFill>
                  <a:srgbClr val="000000"/>
                </a:solidFill>
                <a:latin typeface="Montserrat"/>
                <a:ea typeface="Montserrat"/>
                <a:cs typeface="Montserrat"/>
                <a:sym typeface="Montserrat"/>
              </a:rPr>
              <a:t>Security Issues</a:t>
            </a:r>
            <a:endParaRPr b="1" i="0" sz="2800" u="none" cap="none" strike="noStrike">
              <a:solidFill>
                <a:srgbClr val="000000"/>
              </a:solidFill>
              <a:latin typeface="Arial"/>
              <a:ea typeface="Arial"/>
              <a:cs typeface="Arial"/>
              <a:sym typeface="Arial"/>
            </a:endParaRPr>
          </a:p>
        </p:txBody>
      </p:sp>
      <p:sp>
        <p:nvSpPr>
          <p:cNvPr id="90" name="Google Shape;90;p13"/>
          <p:cNvSpPr txBox="1"/>
          <p:nvPr>
            <p:ph idx="12" type="sldNum"/>
          </p:nvPr>
        </p:nvSpPr>
        <p:spPr>
          <a:xfrm>
            <a:off x="1835882" y="19173300"/>
            <a:ext cx="2880000" cy="72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91" name="Google Shape;91;p13"/>
          <p:cNvSpPr txBox="1"/>
          <p:nvPr>
            <p:ph idx="1" type="body"/>
          </p:nvPr>
        </p:nvSpPr>
        <p:spPr>
          <a:xfrm>
            <a:off x="543275" y="2876550"/>
            <a:ext cx="17418900" cy="4477200"/>
          </a:xfrm>
          <a:prstGeom prst="rect">
            <a:avLst/>
          </a:prstGeom>
          <a:noFill/>
          <a:ln>
            <a:noFill/>
          </a:ln>
        </p:spPr>
        <p:txBody>
          <a:bodyPr anchorCtr="0" anchor="t" bIns="0" lIns="0" spcFirstLastPara="1" rIns="0" wrap="square" tIns="0">
            <a:noAutofit/>
          </a:bodyPr>
          <a:lstStyle/>
          <a:p>
            <a:pPr indent="0" lvl="0" marL="25400" rtl="0" algn="l">
              <a:lnSpc>
                <a:spcPct val="130000"/>
              </a:lnSpc>
              <a:spcBef>
                <a:spcPts val="0"/>
              </a:spcBef>
              <a:spcAft>
                <a:spcPts val="0"/>
              </a:spcAft>
              <a:buSzPts val="3200"/>
              <a:buNone/>
            </a:pPr>
            <a:r>
              <a:rPr lang="en-GB" sz="3800">
                <a:solidFill>
                  <a:schemeClr val="dk2"/>
                </a:solidFill>
              </a:rPr>
              <a:t>The League was not as strong as Wilson had hoped. </a:t>
            </a:r>
            <a:r>
              <a:rPr lang="en-GB" sz="3800">
                <a:solidFill>
                  <a:srgbClr val="3C4043"/>
                </a:solidFill>
                <a:highlight>
                  <a:srgbClr val="FFFFFF"/>
                </a:highlight>
              </a:rPr>
              <a:t>Member states were meant to allow the League to use their armies to create a more peaceful world. In practice, however, the member states wanted to keep control of their own armies.</a:t>
            </a:r>
            <a:endParaRPr sz="3800"/>
          </a:p>
          <a:p>
            <a:pPr indent="0" lvl="0" marL="25400" rtl="0" algn="l">
              <a:lnSpc>
                <a:spcPct val="130000"/>
              </a:lnSpc>
              <a:spcBef>
                <a:spcPts val="0"/>
              </a:spcBef>
              <a:spcAft>
                <a:spcPts val="0"/>
              </a:spcAft>
              <a:buSzPts val="3200"/>
              <a:buNone/>
            </a:pPr>
            <a:r>
              <a:t/>
            </a:r>
            <a:endParaRPr sz="3800">
              <a:solidFill>
                <a:schemeClr val="dk2"/>
              </a:solidFill>
            </a:endParaRPr>
          </a:p>
          <a:p>
            <a:pPr indent="0" lvl="0" marL="25400" rtl="0" algn="l">
              <a:lnSpc>
                <a:spcPct val="130000"/>
              </a:lnSpc>
              <a:spcBef>
                <a:spcPts val="0"/>
              </a:spcBef>
              <a:spcAft>
                <a:spcPts val="0"/>
              </a:spcAft>
              <a:buSzPts val="3200"/>
              <a:buNone/>
            </a:pPr>
            <a:r>
              <a:t/>
            </a:r>
            <a:endParaRPr sz="39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4"/>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A099"/>
              </a:solidFill>
              <a:latin typeface="Montserrat Medium"/>
              <a:ea typeface="Montserrat Medium"/>
              <a:cs typeface="Montserrat Medium"/>
              <a:sym typeface="Montserrat Medium"/>
            </a:endParaRPr>
          </a:p>
        </p:txBody>
      </p:sp>
      <p:sp>
        <p:nvSpPr>
          <p:cNvPr id="97" name="Google Shape;97;p14"/>
          <p:cNvSpPr txBox="1"/>
          <p:nvPr/>
        </p:nvSpPr>
        <p:spPr>
          <a:xfrm>
            <a:off x="918000" y="0"/>
            <a:ext cx="16451999" cy="1045200"/>
          </a:xfrm>
          <a:prstGeom prst="rect">
            <a:avLst/>
          </a:prstGeom>
          <a:noFill/>
          <a:ln>
            <a:noFill/>
          </a:ln>
        </p:spPr>
        <p:txBody>
          <a:bodyPr anchorCtr="0" anchor="t" bIns="182850" lIns="182850" spcFirstLastPara="1" rIns="182850" wrap="square" tIns="182850">
            <a:noAutofit/>
          </a:bodyPr>
          <a:lstStyle/>
          <a:p>
            <a:pPr indent="0" lvl="0" marL="0" marR="0" rtl="0" algn="l">
              <a:lnSpc>
                <a:spcPct val="130000"/>
              </a:lnSpc>
              <a:spcBef>
                <a:spcPts val="0"/>
              </a:spcBef>
              <a:spcAft>
                <a:spcPts val="2000"/>
              </a:spcAft>
              <a:buClr>
                <a:srgbClr val="000000"/>
              </a:buClr>
              <a:buSzPts val="4400"/>
              <a:buFont typeface="Arial"/>
              <a:buNone/>
            </a:pPr>
            <a:r>
              <a:rPr b="1" i="0" lang="en-GB" sz="4400" u="none" cap="none" strike="noStrike">
                <a:solidFill>
                  <a:srgbClr val="000000"/>
                </a:solidFill>
                <a:latin typeface="Montserrat"/>
                <a:ea typeface="Montserrat"/>
                <a:cs typeface="Montserrat"/>
                <a:sym typeface="Montserrat"/>
              </a:rPr>
              <a:t>Idealism</a:t>
            </a:r>
            <a:endParaRPr b="1" i="0" sz="2800" u="none" cap="none" strike="noStrike">
              <a:solidFill>
                <a:srgbClr val="000000"/>
              </a:solidFill>
              <a:latin typeface="Arial"/>
              <a:ea typeface="Arial"/>
              <a:cs typeface="Arial"/>
              <a:sym typeface="Arial"/>
            </a:endParaRPr>
          </a:p>
        </p:txBody>
      </p:sp>
      <p:sp>
        <p:nvSpPr>
          <p:cNvPr id="98" name="Google Shape;98;p14"/>
          <p:cNvSpPr txBox="1"/>
          <p:nvPr>
            <p:ph idx="12" type="sldNum"/>
          </p:nvPr>
        </p:nvSpPr>
        <p:spPr>
          <a:xfrm>
            <a:off x="1835882" y="19173300"/>
            <a:ext cx="2880000" cy="72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99" name="Google Shape;99;p14"/>
          <p:cNvSpPr txBox="1"/>
          <p:nvPr>
            <p:ph idx="1" type="body"/>
          </p:nvPr>
        </p:nvSpPr>
        <p:spPr>
          <a:xfrm>
            <a:off x="518727" y="1742223"/>
            <a:ext cx="17503500" cy="6736500"/>
          </a:xfrm>
          <a:prstGeom prst="rect">
            <a:avLst/>
          </a:prstGeom>
          <a:noFill/>
          <a:ln>
            <a:noFill/>
          </a:ln>
        </p:spPr>
        <p:txBody>
          <a:bodyPr anchorCtr="0" anchor="t" bIns="0" lIns="0" spcFirstLastPara="1" rIns="0" wrap="square" tIns="0">
            <a:noAutofit/>
          </a:bodyPr>
          <a:lstStyle/>
          <a:p>
            <a:pPr indent="0" lvl="0" marL="25400" rtl="0" algn="l">
              <a:lnSpc>
                <a:spcPct val="130000"/>
              </a:lnSpc>
              <a:spcBef>
                <a:spcPts val="0"/>
              </a:spcBef>
              <a:spcAft>
                <a:spcPts val="0"/>
              </a:spcAft>
              <a:buSzPts val="3200"/>
              <a:buNone/>
            </a:pPr>
            <a:r>
              <a:rPr lang="en-GB" sz="3400">
                <a:solidFill>
                  <a:schemeClr val="dk2"/>
                </a:solidFill>
              </a:rPr>
              <a:t>The League of Nations was the first ever organisation to have governments from different countries working together for world peace.  It was created to try and make sure that people did not have to live through the terrors of the First World War ever again. </a:t>
            </a:r>
            <a:endParaRPr sz="3500"/>
          </a:p>
          <a:p>
            <a:pPr indent="0" lvl="0" marL="25400" rtl="0" algn="l">
              <a:lnSpc>
                <a:spcPct val="130000"/>
              </a:lnSpc>
              <a:spcBef>
                <a:spcPts val="0"/>
              </a:spcBef>
              <a:spcAft>
                <a:spcPts val="0"/>
              </a:spcAft>
              <a:buSzPts val="3200"/>
              <a:buNone/>
            </a:pPr>
            <a:r>
              <a:t/>
            </a:r>
            <a:endParaRPr sz="3400">
              <a:solidFill>
                <a:schemeClr val="dk2"/>
              </a:solidFill>
            </a:endParaRPr>
          </a:p>
          <a:p>
            <a:pPr indent="0" lvl="0" marL="25400" rtl="0" algn="l">
              <a:lnSpc>
                <a:spcPct val="130000"/>
              </a:lnSpc>
              <a:spcBef>
                <a:spcPts val="0"/>
              </a:spcBef>
              <a:spcAft>
                <a:spcPts val="0"/>
              </a:spcAft>
              <a:buSzPts val="3200"/>
              <a:buNone/>
            </a:pPr>
            <a:r>
              <a:rPr lang="en-GB" sz="3400">
                <a:solidFill>
                  <a:schemeClr val="dk2"/>
                </a:solidFill>
              </a:rPr>
              <a:t>The League did do some good work in its early years; for example helping </a:t>
            </a:r>
            <a:r>
              <a:rPr b="1" lang="en-GB" sz="3400">
                <a:solidFill>
                  <a:schemeClr val="dk2"/>
                </a:solidFill>
              </a:rPr>
              <a:t>refugees</a:t>
            </a:r>
            <a:r>
              <a:rPr lang="en-GB" sz="3400">
                <a:solidFill>
                  <a:schemeClr val="dk2"/>
                </a:solidFill>
              </a:rPr>
              <a:t> to return home and working to end slavery. The International Labour Organisation encouraged governments to improve workers’ pay. </a:t>
            </a:r>
            <a:endParaRPr sz="35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A099"/>
              </a:solidFill>
              <a:latin typeface="Montserrat Medium"/>
              <a:ea typeface="Montserrat Medium"/>
              <a:cs typeface="Montserrat Medium"/>
              <a:sym typeface="Montserrat Medium"/>
            </a:endParaRPr>
          </a:p>
        </p:txBody>
      </p:sp>
      <p:sp>
        <p:nvSpPr>
          <p:cNvPr id="105" name="Google Shape;105;p15"/>
          <p:cNvSpPr txBox="1"/>
          <p:nvPr/>
        </p:nvSpPr>
        <p:spPr>
          <a:xfrm>
            <a:off x="918000" y="0"/>
            <a:ext cx="16451999" cy="1045200"/>
          </a:xfrm>
          <a:prstGeom prst="rect">
            <a:avLst/>
          </a:prstGeom>
          <a:noFill/>
          <a:ln>
            <a:noFill/>
          </a:ln>
        </p:spPr>
        <p:txBody>
          <a:bodyPr anchorCtr="0" anchor="t" bIns="182850" lIns="182850" spcFirstLastPara="1" rIns="182850" wrap="square" tIns="182850">
            <a:noAutofit/>
          </a:bodyPr>
          <a:lstStyle/>
          <a:p>
            <a:pPr indent="0" lvl="0" marL="0" marR="0" rtl="0" algn="l">
              <a:lnSpc>
                <a:spcPct val="130000"/>
              </a:lnSpc>
              <a:spcBef>
                <a:spcPts val="0"/>
              </a:spcBef>
              <a:spcAft>
                <a:spcPts val="2000"/>
              </a:spcAft>
              <a:buClr>
                <a:srgbClr val="000000"/>
              </a:buClr>
              <a:buSzPts val="4400"/>
              <a:buFont typeface="Arial"/>
              <a:buNone/>
            </a:pPr>
            <a:r>
              <a:rPr b="1" i="0" lang="en-GB" sz="4400" u="none" cap="none" strike="noStrike">
                <a:solidFill>
                  <a:srgbClr val="000000"/>
                </a:solidFill>
                <a:latin typeface="Montserrat"/>
                <a:ea typeface="Montserrat"/>
                <a:cs typeface="Montserrat"/>
                <a:sym typeface="Montserrat"/>
              </a:rPr>
              <a:t>Weaknesses</a:t>
            </a:r>
            <a:endParaRPr b="1" i="0" sz="2800" u="none" cap="none" strike="noStrike">
              <a:solidFill>
                <a:srgbClr val="000000"/>
              </a:solidFill>
              <a:latin typeface="Arial"/>
              <a:ea typeface="Arial"/>
              <a:cs typeface="Arial"/>
              <a:sym typeface="Arial"/>
            </a:endParaRPr>
          </a:p>
        </p:txBody>
      </p:sp>
      <p:sp>
        <p:nvSpPr>
          <p:cNvPr id="106" name="Google Shape;106;p15"/>
          <p:cNvSpPr txBox="1"/>
          <p:nvPr>
            <p:ph idx="12" type="sldNum"/>
          </p:nvPr>
        </p:nvSpPr>
        <p:spPr>
          <a:xfrm>
            <a:off x="1835882" y="19173300"/>
            <a:ext cx="2880000" cy="72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
        <p:nvSpPr>
          <p:cNvPr id="107" name="Google Shape;107;p15"/>
          <p:cNvSpPr txBox="1"/>
          <p:nvPr>
            <p:ph idx="1" type="body"/>
          </p:nvPr>
        </p:nvSpPr>
        <p:spPr>
          <a:xfrm>
            <a:off x="568297" y="998566"/>
            <a:ext cx="17360473" cy="8802044"/>
          </a:xfrm>
          <a:prstGeom prst="rect">
            <a:avLst/>
          </a:prstGeom>
          <a:noFill/>
          <a:ln>
            <a:noFill/>
          </a:ln>
        </p:spPr>
        <p:txBody>
          <a:bodyPr anchorCtr="0" anchor="t" bIns="0" lIns="0" spcFirstLastPara="1" rIns="0" wrap="square" tIns="0">
            <a:noAutofit/>
          </a:bodyPr>
          <a:lstStyle/>
          <a:p>
            <a:pPr indent="0" lvl="0" marL="25400" rtl="0" algn="l">
              <a:lnSpc>
                <a:spcPct val="130000"/>
              </a:lnSpc>
              <a:spcBef>
                <a:spcPts val="0"/>
              </a:spcBef>
              <a:spcAft>
                <a:spcPts val="0"/>
              </a:spcAft>
              <a:buSzPts val="3200"/>
              <a:buNone/>
            </a:pPr>
            <a:r>
              <a:rPr lang="en-GB" sz="2900">
                <a:solidFill>
                  <a:schemeClr val="dk2"/>
                </a:solidFill>
              </a:rPr>
              <a:t>Unfortunately it was difficult for the League to make decisions on anything. This is because all of the states who were members had equal rights to vote and all decisions had to be </a:t>
            </a:r>
            <a:r>
              <a:rPr b="1" lang="en-GB" sz="2900">
                <a:solidFill>
                  <a:schemeClr val="dk2"/>
                </a:solidFill>
              </a:rPr>
              <a:t>unanimous. </a:t>
            </a:r>
            <a:r>
              <a:rPr lang="en-GB" sz="2900">
                <a:solidFill>
                  <a:schemeClr val="dk2"/>
                </a:solidFill>
              </a:rPr>
              <a:t>This meant that everyone had to agree – if even one member voted against a decision, nothing could happen. </a:t>
            </a:r>
            <a:endParaRPr/>
          </a:p>
          <a:p>
            <a:pPr indent="0" lvl="0" marL="25400" rtl="0" algn="l">
              <a:lnSpc>
                <a:spcPct val="130000"/>
              </a:lnSpc>
              <a:spcBef>
                <a:spcPts val="0"/>
              </a:spcBef>
              <a:spcAft>
                <a:spcPts val="0"/>
              </a:spcAft>
              <a:buSzPts val="3200"/>
              <a:buNone/>
            </a:pPr>
            <a:r>
              <a:t/>
            </a:r>
            <a:endParaRPr sz="2900">
              <a:solidFill>
                <a:schemeClr val="dk2"/>
              </a:solidFill>
            </a:endParaRPr>
          </a:p>
          <a:p>
            <a:pPr indent="0" lvl="0" marL="25400" rtl="0" algn="l">
              <a:lnSpc>
                <a:spcPct val="130000"/>
              </a:lnSpc>
              <a:spcBef>
                <a:spcPts val="0"/>
              </a:spcBef>
              <a:spcAft>
                <a:spcPts val="0"/>
              </a:spcAft>
              <a:buSzPts val="3200"/>
              <a:buNone/>
            </a:pPr>
            <a:r>
              <a:rPr lang="en-GB" sz="2900">
                <a:solidFill>
                  <a:schemeClr val="dk2"/>
                </a:solidFill>
              </a:rPr>
              <a:t>Also, some of the aims of the League of Nations were impossible to </a:t>
            </a:r>
            <a:r>
              <a:rPr lang="en-GB" sz="2900"/>
              <a:t>achieve </a:t>
            </a:r>
            <a:r>
              <a:rPr lang="en-GB" sz="2900">
                <a:solidFill>
                  <a:schemeClr val="dk2"/>
                </a:solidFill>
              </a:rPr>
              <a:t>because of the attitudes of the member states. For example, in terms of disarmament; France refused to </a:t>
            </a:r>
            <a:r>
              <a:rPr b="1" lang="en-GB" sz="2900">
                <a:solidFill>
                  <a:schemeClr val="dk2"/>
                </a:solidFill>
              </a:rPr>
              <a:t>disarm</a:t>
            </a:r>
            <a:r>
              <a:rPr lang="en-GB" sz="2900">
                <a:solidFill>
                  <a:schemeClr val="dk2"/>
                </a:solidFill>
              </a:rPr>
              <a:t>, she was too worried about another attack from Germany</a:t>
            </a:r>
            <a:r>
              <a:rPr lang="en-GB" sz="2900"/>
              <a:t>.</a:t>
            </a:r>
            <a:endParaRPr/>
          </a:p>
          <a:p>
            <a:pPr indent="0" lvl="0" marL="25400" rtl="0" algn="l">
              <a:lnSpc>
                <a:spcPct val="130000"/>
              </a:lnSpc>
              <a:spcBef>
                <a:spcPts val="0"/>
              </a:spcBef>
              <a:spcAft>
                <a:spcPts val="0"/>
              </a:spcAft>
              <a:buSzPts val="3200"/>
              <a:buNone/>
            </a:pPr>
            <a:r>
              <a:t/>
            </a:r>
            <a:endParaRPr sz="2900">
              <a:solidFill>
                <a:schemeClr val="dk2"/>
              </a:solidFill>
            </a:endParaRPr>
          </a:p>
          <a:p>
            <a:pPr indent="0" lvl="0" marL="25400" rtl="0" algn="l">
              <a:lnSpc>
                <a:spcPct val="130000"/>
              </a:lnSpc>
              <a:spcBef>
                <a:spcPts val="0"/>
              </a:spcBef>
              <a:spcAft>
                <a:spcPts val="0"/>
              </a:spcAft>
              <a:buSzPts val="3200"/>
              <a:buNone/>
            </a:pPr>
            <a:r>
              <a:rPr lang="en-GB" sz="2900">
                <a:solidFill>
                  <a:schemeClr val="dk2"/>
                </a:solidFill>
              </a:rPr>
              <a:t>Most importantly, the fact that the USA was not a member, meant that the </a:t>
            </a:r>
            <a:r>
              <a:rPr lang="en-GB" sz="2900"/>
              <a:t>wealthiest</a:t>
            </a:r>
            <a:r>
              <a:rPr lang="en-GB" sz="2900">
                <a:solidFill>
                  <a:schemeClr val="dk2"/>
                </a:solidFill>
              </a:rPr>
              <a:t> country in the world was not involved</a:t>
            </a:r>
            <a:r>
              <a:rPr lang="en-GB" sz="2900"/>
              <a:t>. </a:t>
            </a:r>
            <a:r>
              <a:rPr lang="en-GB" sz="2900">
                <a:solidFill>
                  <a:schemeClr val="dk2"/>
                </a:solidFill>
              </a:rPr>
              <a:t>This made it difficult for the League to hold any real power or to actually stop war from breaking out.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6"/>
          <p:cNvSpPr txBox="1"/>
          <p:nvPr>
            <p:ph type="title"/>
          </p:nvPr>
        </p:nvSpPr>
        <p:spPr>
          <a:xfrm>
            <a:off x="934545" y="0"/>
            <a:ext cx="26402401" cy="32580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400"/>
              <a:buNone/>
            </a:pPr>
            <a:r>
              <a:rPr lang="en-GB"/>
              <a:t>Glossary</a:t>
            </a:r>
            <a:endParaRPr/>
          </a:p>
        </p:txBody>
      </p:sp>
      <p:sp>
        <p:nvSpPr>
          <p:cNvPr id="113" name="Google Shape;113;p16"/>
          <p:cNvSpPr txBox="1"/>
          <p:nvPr/>
        </p:nvSpPr>
        <p:spPr>
          <a:xfrm>
            <a:off x="672900" y="580160"/>
            <a:ext cx="16942200" cy="9126679"/>
          </a:xfrm>
          <a:prstGeom prst="rect">
            <a:avLst/>
          </a:prstGeom>
          <a:noFill/>
          <a:ln>
            <a:noFill/>
          </a:ln>
        </p:spPr>
        <p:txBody>
          <a:bodyPr anchorCtr="0" anchor="t" bIns="182850" lIns="182850" spcFirstLastPara="1" rIns="182850" wrap="square" tIns="182850">
            <a:noAutofit/>
          </a:bodyPr>
          <a:lstStyle/>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Covenant:</a:t>
            </a:r>
            <a:r>
              <a:rPr b="0" i="0" lang="en-GB" sz="3000" u="none" cap="none" strike="noStrike">
                <a:solidFill>
                  <a:srgbClr val="000000"/>
                </a:solidFill>
                <a:latin typeface="Montserrat"/>
                <a:ea typeface="Montserrat"/>
                <a:cs typeface="Montserrat"/>
                <a:sym typeface="Montserrat"/>
              </a:rPr>
              <a:t> An agreement (in this case, the aims of the League of Nations).</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Communist:</a:t>
            </a:r>
            <a:r>
              <a:rPr b="0" i="0" lang="en-GB" sz="3000" u="none" cap="none" strike="noStrike">
                <a:solidFill>
                  <a:srgbClr val="000000"/>
                </a:solidFill>
                <a:latin typeface="Montserrat"/>
                <a:ea typeface="Montserrat"/>
                <a:cs typeface="Montserrat"/>
                <a:sym typeface="Montserrat"/>
              </a:rPr>
              <a:t> A theory that property is owned by the community and each person gets everything they need and is seen as equal.</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Defeated:</a:t>
            </a:r>
            <a:r>
              <a:rPr b="0" i="0" lang="en-GB" sz="3000" u="none" cap="none" strike="noStrike">
                <a:solidFill>
                  <a:srgbClr val="000000"/>
                </a:solidFill>
                <a:latin typeface="Montserrat"/>
                <a:ea typeface="Montserrat"/>
                <a:cs typeface="Montserrat"/>
                <a:sym typeface="Montserrat"/>
              </a:rPr>
              <a:t> The loss of a war.</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Diplomacy:</a:t>
            </a:r>
            <a:r>
              <a:rPr b="0" i="0" lang="en-GB" sz="3000" u="none" cap="none" strike="noStrike">
                <a:solidFill>
                  <a:srgbClr val="000000"/>
                </a:solidFill>
                <a:latin typeface="Montserrat"/>
                <a:ea typeface="Montserrat"/>
                <a:cs typeface="Montserrat"/>
                <a:sym typeface="Montserrat"/>
              </a:rPr>
              <a:t> Solving international problems through discussion and compromised, not war.</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Disarm:</a:t>
            </a:r>
            <a:r>
              <a:rPr b="0" i="0" lang="en-GB" sz="3000" u="none" cap="none" strike="noStrike">
                <a:solidFill>
                  <a:srgbClr val="000000"/>
                </a:solidFill>
                <a:latin typeface="Montserrat"/>
                <a:ea typeface="Montserrat"/>
                <a:cs typeface="Montserrat"/>
                <a:sym typeface="Montserrat"/>
              </a:rPr>
              <a:t> The action of reducing the number of weapons a country has.</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Disarmament: </a:t>
            </a:r>
            <a:r>
              <a:rPr b="0" i="0" lang="en-GB" sz="3000" u="none" cap="none" strike="noStrike">
                <a:solidFill>
                  <a:srgbClr val="000000"/>
                </a:solidFill>
                <a:latin typeface="Montserrat"/>
                <a:ea typeface="Montserrat"/>
                <a:cs typeface="Montserrat"/>
                <a:sym typeface="Montserrat"/>
              </a:rPr>
              <a:t>To reduce the number of weapons a country has.</a:t>
            </a:r>
            <a:endParaRPr/>
          </a:p>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Idealism:</a:t>
            </a:r>
            <a:r>
              <a:rPr b="0" i="0" lang="en-GB" sz="3000" u="none" cap="none" strike="noStrike">
                <a:solidFill>
                  <a:srgbClr val="000000"/>
                </a:solidFill>
                <a:latin typeface="Montserrat"/>
                <a:ea typeface="Montserrat"/>
                <a:cs typeface="Montserrat"/>
                <a:sym typeface="Montserrat"/>
              </a:rPr>
              <a:t> Trying to find perfection</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Member state:</a:t>
            </a:r>
            <a:r>
              <a:rPr b="0" i="0" lang="en-GB" sz="3000" u="none" cap="none" strike="noStrike">
                <a:solidFill>
                  <a:srgbClr val="000000"/>
                </a:solidFill>
                <a:latin typeface="Montserrat"/>
                <a:ea typeface="Montserrat"/>
                <a:cs typeface="Montserrat"/>
                <a:sym typeface="Montserrat"/>
              </a:rPr>
              <a:t> A country which could vote in the League of Nations.</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Refugees:</a:t>
            </a:r>
            <a:r>
              <a:rPr b="0" i="0" lang="en-GB" sz="3000" u="none" cap="none" strike="noStrike">
                <a:solidFill>
                  <a:srgbClr val="000000"/>
                </a:solidFill>
                <a:latin typeface="Montserrat"/>
                <a:ea typeface="Montserrat"/>
                <a:cs typeface="Montserrat"/>
                <a:sym typeface="Montserrat"/>
              </a:rPr>
              <a:t> People who have had to leave where they live to find safety. In this case because of war.</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rPr b="0" i="0" lang="en-GB" sz="3000" u="sng" cap="none" strike="noStrike">
                <a:solidFill>
                  <a:srgbClr val="000000"/>
                </a:solidFill>
                <a:latin typeface="Montserrat"/>
                <a:ea typeface="Montserrat"/>
                <a:cs typeface="Montserrat"/>
                <a:sym typeface="Montserrat"/>
              </a:rPr>
              <a:t>Treaty of Versailles:</a:t>
            </a:r>
            <a:r>
              <a:rPr b="0" i="0" lang="en-GB" sz="3000" u="none" cap="none" strike="noStrike">
                <a:solidFill>
                  <a:srgbClr val="000000"/>
                </a:solidFill>
                <a:latin typeface="Montserrat"/>
                <a:ea typeface="Montserrat"/>
                <a:cs typeface="Montserrat"/>
                <a:sym typeface="Montserrat"/>
              </a:rPr>
              <a:t> The treaty which set out the terms of peace for Germany after the First World War.</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t/>
            </a:r>
            <a:endParaRPr b="0" i="0" sz="3000" u="sng" cap="none" strike="noStrike">
              <a:solidFill>
                <a:srgbClr val="000000"/>
              </a:solidFill>
              <a:latin typeface="Montserrat"/>
              <a:ea typeface="Montserrat"/>
              <a:cs typeface="Montserrat"/>
              <a:sym typeface="Montserrat"/>
            </a:endParaRPr>
          </a:p>
          <a:p>
            <a:pPr indent="0" lvl="0" marL="0" marR="0" rtl="0" algn="l">
              <a:lnSpc>
                <a:spcPct val="100000"/>
              </a:lnSpc>
              <a:spcBef>
                <a:spcPts val="1000"/>
              </a:spcBef>
              <a:spcAft>
                <a:spcPts val="0"/>
              </a:spcAft>
              <a:buNone/>
            </a:pPr>
            <a:r>
              <a:t/>
            </a:r>
            <a:endParaRPr b="0" i="0" sz="3000" u="sng" cap="none" strike="noStrike">
              <a:solidFill>
                <a:srgbClr val="000000"/>
              </a:solidFill>
              <a:latin typeface="Montserrat"/>
              <a:ea typeface="Montserrat"/>
              <a:cs typeface="Montserrat"/>
              <a:sym typeface="Montserrat"/>
            </a:endParaRPr>
          </a:p>
          <a:p>
            <a:pPr indent="0" lvl="0" marL="0" marR="0" rtl="0" algn="l">
              <a:lnSpc>
                <a:spcPct val="150000"/>
              </a:lnSpc>
              <a:spcBef>
                <a:spcPts val="0"/>
              </a:spcBef>
              <a:spcAft>
                <a:spcPts val="0"/>
              </a:spcAft>
              <a:buClr>
                <a:srgbClr val="000000"/>
              </a:buClr>
              <a:buSzPts val="3000"/>
              <a:buFont typeface="Arial"/>
              <a:buNone/>
            </a:pPr>
            <a:r>
              <a:t/>
            </a:r>
            <a:endParaRPr b="1" i="0" sz="3000" u="none" cap="none" strike="noStrike">
              <a:solidFill>
                <a:srgbClr val="000000"/>
              </a:solidFill>
              <a:latin typeface="Montserrat"/>
              <a:ea typeface="Montserrat"/>
              <a:cs typeface="Montserrat"/>
              <a:sym typeface="Montserrat"/>
            </a:endParaRPr>
          </a:p>
        </p:txBody>
      </p:sp>
      <p:sp>
        <p:nvSpPr>
          <p:cNvPr id="114" name="Google Shape;114;p16"/>
          <p:cNvSpPr txBox="1"/>
          <p:nvPr>
            <p:ph idx="12" type="sldNum"/>
          </p:nvPr>
        </p:nvSpPr>
        <p:spPr>
          <a:xfrm>
            <a:off x="1835882" y="19173300"/>
            <a:ext cx="2880000" cy="72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A099"/>
              </a:solidFill>
              <a:latin typeface="Montserrat Medium"/>
              <a:ea typeface="Montserrat Medium"/>
              <a:cs typeface="Montserrat Medium"/>
              <a:sym typeface="Montserrat Medium"/>
            </a:endParaRPr>
          </a:p>
        </p:txBody>
      </p:sp>
      <p:sp>
        <p:nvSpPr>
          <p:cNvPr id="120" name="Google Shape;120;p17"/>
          <p:cNvSpPr txBox="1"/>
          <p:nvPr>
            <p:ph type="title"/>
          </p:nvPr>
        </p:nvSpPr>
        <p:spPr>
          <a:xfrm>
            <a:off x="917950" y="280450"/>
            <a:ext cx="16452001" cy="16290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4400"/>
              <a:buNone/>
            </a:pPr>
            <a:r>
              <a:rPr lang="en-GB" sz="5600"/>
              <a:t>Comprehension Questions</a:t>
            </a:r>
            <a:br>
              <a:rPr lang="en-GB" sz="5600"/>
            </a:br>
            <a:br>
              <a:rPr lang="en-GB" sz="5600"/>
            </a:br>
            <a:endParaRPr sz="5600"/>
          </a:p>
        </p:txBody>
      </p:sp>
      <p:sp>
        <p:nvSpPr>
          <p:cNvPr id="121" name="Google Shape;121;p17"/>
          <p:cNvSpPr txBox="1"/>
          <p:nvPr>
            <p:ph idx="1" type="body"/>
          </p:nvPr>
        </p:nvSpPr>
        <p:spPr>
          <a:xfrm>
            <a:off x="936800" y="1785350"/>
            <a:ext cx="16452001" cy="7925400"/>
          </a:xfrm>
          <a:prstGeom prst="rect">
            <a:avLst/>
          </a:prstGeom>
          <a:noFill/>
          <a:ln>
            <a:noFill/>
          </a:ln>
        </p:spPr>
        <p:txBody>
          <a:bodyPr anchorCtr="0" anchor="t" bIns="0" lIns="0" spcFirstLastPara="1" rIns="0" wrap="square" tIns="0">
            <a:noAutofit/>
          </a:bodyPr>
          <a:lstStyle/>
          <a:p>
            <a:pPr indent="-457200" lvl="0" marL="457200" rtl="0" algn="l">
              <a:lnSpc>
                <a:spcPct val="100000"/>
              </a:lnSpc>
              <a:spcBef>
                <a:spcPts val="0"/>
              </a:spcBef>
              <a:spcAft>
                <a:spcPts val="0"/>
              </a:spcAft>
              <a:buClr>
                <a:srgbClr val="000000"/>
              </a:buClr>
              <a:buSzPts val="3800"/>
              <a:buAutoNum type="arabicPeriod"/>
            </a:pPr>
            <a:r>
              <a:rPr lang="en-GB" sz="3800">
                <a:solidFill>
                  <a:srgbClr val="000000"/>
                </a:solidFill>
              </a:rPr>
              <a:t>What was the League of Nations?</a:t>
            </a:r>
            <a:endParaRPr/>
          </a:p>
          <a:p>
            <a:pPr indent="-215900" lvl="0" marL="457200" rtl="0" algn="l">
              <a:lnSpc>
                <a:spcPct val="100000"/>
              </a:lnSpc>
              <a:spcBef>
                <a:spcPts val="0"/>
              </a:spcBef>
              <a:spcAft>
                <a:spcPts val="0"/>
              </a:spcAft>
              <a:buClr>
                <a:srgbClr val="000000"/>
              </a:buClr>
              <a:buSzPts val="3800"/>
              <a:buNone/>
            </a:pPr>
            <a:r>
              <a:t/>
            </a:r>
            <a:endParaRPr sz="3800">
              <a:solidFill>
                <a:srgbClr val="000000"/>
              </a:solidFill>
            </a:endParaRPr>
          </a:p>
          <a:p>
            <a:pPr indent="-457200" lvl="0" marL="457200" rtl="0" algn="l">
              <a:lnSpc>
                <a:spcPct val="100000"/>
              </a:lnSpc>
              <a:spcBef>
                <a:spcPts val="0"/>
              </a:spcBef>
              <a:spcAft>
                <a:spcPts val="0"/>
              </a:spcAft>
              <a:buClr>
                <a:srgbClr val="000000"/>
              </a:buClr>
              <a:buSzPts val="3800"/>
              <a:buAutoNum type="arabicPeriod"/>
            </a:pPr>
            <a:r>
              <a:rPr lang="en-GB" sz="3800">
                <a:solidFill>
                  <a:srgbClr val="000000"/>
                </a:solidFill>
              </a:rPr>
              <a:t>What were the four main aims of the League of Nations?</a:t>
            </a:r>
            <a:endParaRPr/>
          </a:p>
          <a:p>
            <a:pPr indent="-215900" lvl="0" marL="457200" rtl="0" algn="l">
              <a:lnSpc>
                <a:spcPct val="100000"/>
              </a:lnSpc>
              <a:spcBef>
                <a:spcPts val="0"/>
              </a:spcBef>
              <a:spcAft>
                <a:spcPts val="0"/>
              </a:spcAft>
              <a:buClr>
                <a:srgbClr val="000000"/>
              </a:buClr>
              <a:buSzPts val="3800"/>
              <a:buNone/>
            </a:pPr>
            <a:r>
              <a:t/>
            </a:r>
            <a:endParaRPr sz="3800">
              <a:solidFill>
                <a:srgbClr val="000000"/>
              </a:solidFill>
            </a:endParaRPr>
          </a:p>
          <a:p>
            <a:pPr indent="-457200" lvl="0" marL="457200" rtl="0" algn="l">
              <a:lnSpc>
                <a:spcPct val="100000"/>
              </a:lnSpc>
              <a:spcBef>
                <a:spcPts val="0"/>
              </a:spcBef>
              <a:spcAft>
                <a:spcPts val="0"/>
              </a:spcAft>
              <a:buClr>
                <a:srgbClr val="000000"/>
              </a:buClr>
              <a:buSzPts val="3800"/>
              <a:buAutoNum type="arabicPeriod"/>
            </a:pPr>
            <a:r>
              <a:rPr lang="en-GB" sz="3800">
                <a:solidFill>
                  <a:srgbClr val="000000"/>
                </a:solidFill>
              </a:rPr>
              <a:t>What were some of the </a:t>
            </a:r>
            <a:r>
              <a:rPr lang="en-GB" sz="3800">
                <a:solidFill>
                  <a:srgbClr val="000000"/>
                </a:solidFill>
              </a:rPr>
              <a:t>achievements</a:t>
            </a:r>
            <a:r>
              <a:rPr lang="en-GB" sz="3800">
                <a:solidFill>
                  <a:srgbClr val="000000"/>
                </a:solidFill>
              </a:rPr>
              <a:t> of the League of Nations?</a:t>
            </a:r>
            <a:endParaRPr/>
          </a:p>
          <a:p>
            <a:pPr indent="-215900" lvl="0" marL="457200" rtl="0" algn="l">
              <a:lnSpc>
                <a:spcPct val="100000"/>
              </a:lnSpc>
              <a:spcBef>
                <a:spcPts val="0"/>
              </a:spcBef>
              <a:spcAft>
                <a:spcPts val="0"/>
              </a:spcAft>
              <a:buClr>
                <a:srgbClr val="000000"/>
              </a:buClr>
              <a:buSzPts val="3800"/>
              <a:buNone/>
            </a:pPr>
            <a:r>
              <a:t/>
            </a:r>
            <a:endParaRPr sz="3800">
              <a:solidFill>
                <a:srgbClr val="000000"/>
              </a:solidFill>
            </a:endParaRPr>
          </a:p>
          <a:p>
            <a:pPr indent="0" lvl="0" marL="0" rtl="0" algn="l">
              <a:lnSpc>
                <a:spcPct val="100000"/>
              </a:lnSpc>
              <a:spcBef>
                <a:spcPts val="0"/>
              </a:spcBef>
              <a:spcAft>
                <a:spcPts val="0"/>
              </a:spcAft>
              <a:buClr>
                <a:srgbClr val="000000"/>
              </a:buClr>
              <a:buSzPts val="3800"/>
              <a:buNone/>
            </a:pPr>
            <a:r>
              <a:rPr lang="en-GB" sz="3800">
                <a:solidFill>
                  <a:srgbClr val="000000"/>
                </a:solidFill>
              </a:rPr>
              <a:t>4. Why was the League of Nations weak from the start?</a:t>
            </a:r>
            <a:endParaRPr/>
          </a:p>
          <a:p>
            <a:pPr indent="0" lvl="0" marL="0" rtl="0" algn="l">
              <a:lnSpc>
                <a:spcPct val="100000"/>
              </a:lnSpc>
              <a:spcBef>
                <a:spcPts val="0"/>
              </a:spcBef>
              <a:spcAft>
                <a:spcPts val="0"/>
              </a:spcAft>
              <a:buClr>
                <a:srgbClr val="000000"/>
              </a:buClr>
              <a:buSzPts val="3800"/>
              <a:buNone/>
            </a:pPr>
            <a:r>
              <a:t/>
            </a:r>
            <a:endParaRPr sz="3800">
              <a:solidFill>
                <a:srgbClr val="000000"/>
              </a:solidFill>
            </a:endParaRPr>
          </a:p>
          <a:p>
            <a:pPr indent="0" lvl="0" marL="0" rtl="0" algn="l">
              <a:lnSpc>
                <a:spcPct val="100000"/>
              </a:lnSpc>
              <a:spcBef>
                <a:spcPts val="0"/>
              </a:spcBef>
              <a:spcAft>
                <a:spcPts val="0"/>
              </a:spcAft>
              <a:buSzPts val="3200"/>
              <a:buNone/>
            </a:pPr>
            <a:r>
              <a:rPr lang="en-GB" sz="3800">
                <a:solidFill>
                  <a:srgbClr val="000000"/>
                </a:solidFill>
              </a:rPr>
              <a:t>5. Explain why peace in Europe was not likely to last very long.</a:t>
            </a:r>
            <a:endParaRPr sz="3800">
              <a:solidFill>
                <a:srgbClr val="000000"/>
              </a:solidFill>
            </a:endParaRPr>
          </a:p>
          <a:p>
            <a:pPr indent="0" lvl="0" marL="0" rtl="0" algn="l">
              <a:lnSpc>
                <a:spcPct val="100000"/>
              </a:lnSpc>
              <a:spcBef>
                <a:spcPts val="0"/>
              </a:spcBef>
              <a:spcAft>
                <a:spcPts val="0"/>
              </a:spcAft>
              <a:buSzPts val="3200"/>
              <a:buNone/>
            </a:pPr>
            <a:r>
              <a:t/>
            </a:r>
            <a:endParaRPr sz="3800">
              <a:solidFill>
                <a:srgbClr val="000000"/>
              </a:solidFill>
            </a:endParaRPr>
          </a:p>
          <a:p>
            <a:pPr indent="0" lvl="0" marL="914400" rtl="0" algn="l">
              <a:lnSpc>
                <a:spcPct val="100000"/>
              </a:lnSpc>
              <a:spcBef>
                <a:spcPts val="0"/>
              </a:spcBef>
              <a:spcAft>
                <a:spcPts val="0"/>
              </a:spcAft>
              <a:buSzPts val="3200"/>
              <a:buNone/>
            </a:pPr>
            <a:r>
              <a:t/>
            </a:r>
            <a:endParaRPr sz="3800">
              <a:solidFill>
                <a:srgbClr val="000000"/>
              </a:solidFill>
            </a:endParaRPr>
          </a:p>
          <a:p>
            <a:pPr indent="0" lvl="0" marL="914400" rtl="0" algn="l">
              <a:lnSpc>
                <a:spcPct val="100000"/>
              </a:lnSpc>
              <a:spcBef>
                <a:spcPts val="0"/>
              </a:spcBef>
              <a:spcAft>
                <a:spcPts val="0"/>
              </a:spcAft>
              <a:buSzPts val="3200"/>
              <a:buNone/>
            </a:pPr>
            <a:r>
              <a:t/>
            </a:r>
            <a:endParaRPr sz="3800">
              <a:solidFill>
                <a:srgbClr val="000000"/>
              </a:solidFill>
            </a:endParaRPr>
          </a:p>
          <a:p>
            <a:pPr indent="0" lvl="0" marL="914400" rtl="0" algn="l">
              <a:lnSpc>
                <a:spcPct val="100000"/>
              </a:lnSpc>
              <a:spcBef>
                <a:spcPts val="0"/>
              </a:spcBef>
              <a:spcAft>
                <a:spcPts val="0"/>
              </a:spcAft>
              <a:buSzPts val="3200"/>
              <a:buNone/>
            </a:pPr>
            <a:r>
              <a:t/>
            </a:r>
            <a:endParaRPr sz="4000">
              <a:solidFill>
                <a:srgbClr val="000000"/>
              </a:solidFill>
            </a:endParaRPr>
          </a:p>
          <a:p>
            <a:pPr indent="0" lvl="0" marL="0" rtl="0" algn="l">
              <a:lnSpc>
                <a:spcPct val="100000"/>
              </a:lnSpc>
              <a:spcBef>
                <a:spcPts val="0"/>
              </a:spcBef>
              <a:spcAft>
                <a:spcPts val="0"/>
              </a:spcAft>
              <a:buSzPts val="3200"/>
              <a:buNone/>
            </a:pPr>
            <a:r>
              <a:t/>
            </a:r>
            <a:endParaRPr sz="4000">
              <a:solidFill>
                <a:srgbClr val="000000"/>
              </a:solidFill>
            </a:endParaRPr>
          </a:p>
        </p:txBody>
      </p:sp>
      <p:sp>
        <p:nvSpPr>
          <p:cNvPr id="122" name="Google Shape;122;p17"/>
          <p:cNvSpPr txBox="1"/>
          <p:nvPr>
            <p:ph idx="12" type="sldNum"/>
          </p:nvPr>
        </p:nvSpPr>
        <p:spPr>
          <a:xfrm>
            <a:off x="1835882" y="19173300"/>
            <a:ext cx="2880000" cy="72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600"/>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