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69f20061_0_10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8669f20061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669f20061_0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8669f2006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ada6ed2d_0_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8dada6ed2d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" name="Google Shape;50;p11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000"/>
              <a:buFont typeface="Montserrat SemiBold"/>
              <a:buNone/>
              <a:defRPr b="0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53667" y="1466300"/>
            <a:ext cx="10926400" cy="45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subTitle"/>
          </p:nvPr>
        </p:nvSpPr>
        <p:spPr>
          <a:xfrm>
            <a:off x="632700" y="5292667"/>
            <a:ext cx="52472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8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0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idx="4294967295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400">
                <a:solidFill>
                  <a:schemeClr val="dk2"/>
                </a:solidFill>
              </a:rPr>
              <a:t>Mathematics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>
            <p:ph idx="4294967295" type="subTitle"/>
          </p:nvPr>
        </p:nvSpPr>
        <p:spPr>
          <a:xfrm>
            <a:off x="353467" y="543029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1800">
                <a:solidFill>
                  <a:schemeClr val="dk2"/>
                </a:solidFill>
              </a:rPr>
              <a:t>Mr Kelsall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353468" y="2988450"/>
            <a:ext cx="98769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Reading angles on a protractor part 3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/>
        </p:nvSpPr>
        <p:spPr>
          <a:xfrm>
            <a:off x="512275" y="803200"/>
            <a:ext cx="9717000" cy="46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Two common ways to measure reflex angle: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180° + angle</a:t>
            </a:r>
            <a:endParaRPr b="1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360° - angle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reflex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6439" y="2580575"/>
            <a:ext cx="7582450" cy="22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/>
          <p:nvPr/>
        </p:nvSpPr>
        <p:spPr>
          <a:xfrm rot="-6747539">
            <a:off x="6790239" y="2819696"/>
            <a:ext cx="401677" cy="616090"/>
          </a:xfrm>
          <a:custGeom>
            <a:rect b="b" l="l" r="r" t="t"/>
            <a:pathLst>
              <a:path extrusionOk="0" h="24645" w="16068">
                <a:moveTo>
                  <a:pt x="2143" y="0"/>
                </a:moveTo>
                <a:cubicBezTo>
                  <a:pt x="6405" y="1064"/>
                  <a:pt x="10277" y="3455"/>
                  <a:pt x="13931" y="5893"/>
                </a:cubicBezTo>
                <a:cubicBezTo>
                  <a:pt x="17213" y="8082"/>
                  <a:pt x="15959" y="13853"/>
                  <a:pt x="15002" y="17680"/>
                </a:cubicBezTo>
                <a:cubicBezTo>
                  <a:pt x="13664" y="23029"/>
                  <a:pt x="5513" y="24645"/>
                  <a:pt x="0" y="24645"/>
                </a:cubicBezTo>
              </a:path>
            </a:pathLst>
          </a:cu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512275" y="803200"/>
            <a:ext cx="9717000" cy="46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Two common ways to measure reflex angle: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180° + angle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360° - angle</a:t>
            </a:r>
            <a:endParaRPr b="1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reflex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6439" y="2580575"/>
            <a:ext cx="7582450" cy="22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 rot="3972202">
            <a:off x="7077022" y="3109699"/>
            <a:ext cx="193039" cy="519697"/>
          </a:xfrm>
          <a:custGeom>
            <a:rect b="b" l="l" r="r" t="t"/>
            <a:pathLst>
              <a:path extrusionOk="0" h="24645" w="16068">
                <a:moveTo>
                  <a:pt x="2143" y="0"/>
                </a:moveTo>
                <a:cubicBezTo>
                  <a:pt x="6405" y="1064"/>
                  <a:pt x="10277" y="3455"/>
                  <a:pt x="13931" y="5893"/>
                </a:cubicBezTo>
                <a:cubicBezTo>
                  <a:pt x="17213" y="8082"/>
                  <a:pt x="15959" y="13853"/>
                  <a:pt x="15002" y="17680"/>
                </a:cubicBezTo>
                <a:cubicBezTo>
                  <a:pt x="13664" y="23029"/>
                  <a:pt x="5513" y="24645"/>
                  <a:pt x="0" y="24645"/>
                </a:cubicBezTo>
              </a:path>
            </a:pathLst>
          </a:cu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9"/>
          <p:cNvPicPr preferRelativeResize="0"/>
          <p:nvPr/>
        </p:nvPicPr>
        <p:blipFill rotWithShape="1">
          <a:blip r:embed="rId3">
            <a:alphaModFix/>
          </a:blip>
          <a:srcRect b="5685" l="62648" r="2305" t="10337"/>
          <a:stretch/>
        </p:blipFill>
        <p:spPr>
          <a:xfrm>
            <a:off x="5248994" y="1060457"/>
            <a:ext cx="5224355" cy="5797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 rotWithShape="1">
          <a:blip r:embed="rId3">
            <a:alphaModFix/>
          </a:blip>
          <a:srcRect b="5685" l="2437" r="61553" t="10337"/>
          <a:stretch/>
        </p:blipFill>
        <p:spPr>
          <a:xfrm rot="-1011726">
            <a:off x="-209200" y="796075"/>
            <a:ext cx="5368095" cy="579754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9"/>
          <p:cNvSpPr/>
          <p:nvPr/>
        </p:nvSpPr>
        <p:spPr>
          <a:xfrm>
            <a:off x="398275" y="303100"/>
            <a:ext cx="84219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task: angles in a shape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1458050" y="6258500"/>
            <a:ext cx="43203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</a:pPr>
            <a:r>
              <a:rPr b="0" i="0" lang="en-GB" sz="115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Source of all images : Mr Kelsall</a:t>
            </a:r>
            <a:r>
              <a:rPr lang="en-GB" sz="1150">
                <a:solidFill>
                  <a:srgbClr val="434343"/>
                </a:solidFill>
              </a:rPr>
              <a:t> or</a:t>
            </a:r>
            <a:r>
              <a:rPr b="0" i="0" lang="en-GB" sz="115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Oak National Academy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