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79b997c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79b997c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14916475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14916475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14916475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14916475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14916475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14916475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Beginning to Sequence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5 of 14 on Verbal Reasoning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92000"/>
            <a:ext cx="15741000" cy="56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Gather some printed pictures of the child completing an everyday or favoured activity.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Start with 2 or 3 pictures of each activity.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Place in a container and sort using a sequencing board (ALWAYS! horizontal line from left to right). 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Sequencing Task 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Sequencing Task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8397000" y="2876300"/>
            <a:ext cx="9234000" cy="425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1188000" y="2457000"/>
            <a:ext cx="6723000" cy="638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2646000" y="3969000"/>
            <a:ext cx="3564000" cy="25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Pictures of task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8820000" y="3699000"/>
            <a:ext cx="2646000" cy="2538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11676900" y="3733100"/>
            <a:ext cx="2646000" cy="2538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14533800" y="3699000"/>
            <a:ext cx="2646000" cy="2538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9045000" y="4860000"/>
            <a:ext cx="15858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First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2207000" y="4963500"/>
            <a:ext cx="15858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Next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5063900" y="5058000"/>
            <a:ext cx="15858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Last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917950" y="2079000"/>
            <a:ext cx="12042000" cy="65880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Getting dressed / changed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Toilet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Washing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Cleaning teeth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Making food / drink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Eating / drinking a snack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Putting shoes on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900"/>
              <a:t>Playing with toys and putting them away </a:t>
            </a:r>
            <a:endParaRPr sz="2900"/>
          </a:p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7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Suggested Activities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757150" y="1648450"/>
            <a:ext cx="16612800" cy="750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When working on sequencing tasks its key to consider how many items are being presented at once.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Start simple.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Provide support and modelling to show children how to complete the task at first.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The aim is for children to complete these tasks with as much independence as possible over time.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Once the child is able to sequence simple and familiar activities related to themselves introduce similar tasks but with pictures of less familiar people.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For example, pictures from a story book or other people known to the child completing a task like making a sandwich.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Then work towards the child sequencing more pictures of events showing a greater number of stages.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Early Thinking Skills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