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</p:sldIdLst>
  <p:sldSz cy="5143500" cx="9144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67f2d3149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67f2d3149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4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5" name="Google Shape;155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6" name="Google Shape;156;p3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8" name="Google Shape;158;p3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1" name="Google Shape;161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2" name="Google Shape;162;p3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4" name="Google Shape;164;p3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1" name="Google Shape;171;p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6" name="Google Shape;176;p3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8" name="Google Shape;178;p3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82" name="Google Shape;182;p3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3" name="Google Shape;183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08275" y="35147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328575" y="24372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44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Recognising number bonds to nine and ten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41"/>
          <p:cNvSpPr txBox="1"/>
          <p:nvPr/>
        </p:nvSpPr>
        <p:spPr>
          <a:xfrm>
            <a:off x="458975" y="441300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Activity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458988" y="1007375"/>
            <a:ext cx="7346400" cy="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Arrange your manipulatives to i</a:t>
            </a: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nvestigate the number bonds that make up 10, using as many different parts as you like. Here are some examples: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41"/>
          <p:cNvPicPr preferRelativeResize="0"/>
          <p:nvPr/>
        </p:nvPicPr>
        <p:blipFill rotWithShape="1">
          <a:blip r:embed="rId3">
            <a:alphaModFix/>
          </a:blip>
          <a:srcRect b="0" l="0" r="36904" t="14207"/>
          <a:stretch/>
        </p:blipFill>
        <p:spPr>
          <a:xfrm>
            <a:off x="519875" y="1649025"/>
            <a:ext cx="5577150" cy="16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/>
          <p:nvPr/>
        </p:nvSpPr>
        <p:spPr>
          <a:xfrm>
            <a:off x="502350" y="1609600"/>
            <a:ext cx="2016300" cy="13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