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218AA1E-8222-4051-ACEE-5C7206E0B3DC}">
  <a:tblStyle styleId="{6218AA1E-8222-4051-ACEE-5C7206E0B3D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21c5b769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21c5b769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e9ff622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e9ff622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60ee0c7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60ee0c7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d21c5b7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d21c5b7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d21c5b76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d21c5b76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21c5b769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21c5b76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d21c5b769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d21c5b76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Good Listening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9 of 14 on Attention and Listening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solidFill>
                  <a:schemeClr val="dk2"/>
                </a:solidFill>
              </a:rPr>
              <a:t>The parts of the body we use to listen </a:t>
            </a:r>
            <a:endParaRPr sz="6100"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1078875" y="1856700"/>
            <a:ext cx="14391600" cy="71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- Eyes for looking 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- Ears for listening to what is being said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- Body for staying in one place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- Feet and hands need to be still 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- Heads for thinking about what is being said </a:t>
            </a:r>
            <a:endParaRPr sz="21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Making a Good Listening Poster </a:t>
            </a:r>
            <a:endParaRPr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917950" y="2519050"/>
            <a:ext cx="8040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/>
              <a:t>What do I need?</a:t>
            </a:r>
            <a:endParaRPr b="1" u="sng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Paper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Scissors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Glue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Colouring pencils/pens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Pencil/pen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/>
              <a:t>Pictures of eyes/ears/body/hands/feet/head</a:t>
            </a:r>
            <a:endParaRPr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8220750" y="2519050"/>
            <a:ext cx="8040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/>
              <a:t>What to do:</a:t>
            </a:r>
            <a:endParaRPr b="1" u="sng"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Talk about the parts of the body used for listening (find/draw pictures/point to and show parts on the child and your body)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Stick the pictures onto an outline of a person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Label the pictures 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If you like, you could even write how we use them for listening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Decorate the poster!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solidFill>
                  <a:schemeClr val="dk2"/>
                </a:solidFill>
              </a:rPr>
              <a:t>Activities for Listening </a:t>
            </a:r>
            <a:endParaRPr sz="6100"/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7"/>
          <p:cNvSpPr txBox="1"/>
          <p:nvPr/>
        </p:nvSpPr>
        <p:spPr>
          <a:xfrm>
            <a:off x="1078875" y="1856700"/>
            <a:ext cx="7853100" cy="71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>
                <a:latin typeface="Montserrat"/>
                <a:ea typeface="Montserrat"/>
                <a:cs typeface="Montserrat"/>
                <a:sym typeface="Montserrat"/>
              </a:rPr>
              <a:t>Ready, steady, blow football!</a:t>
            </a:r>
            <a:endParaRPr b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We need :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2 straws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2 cups 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2 paper balls 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How to play: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AutoNum type="arabicPeriod"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Wait until you day ‘ready, steady, blow’. 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AutoNum type="arabicPeriod"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Both use your straws to blow a ball into the goal posts (the 2 cups). 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AutoNum type="arabicPeriod"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Remember we need to use our eyes and our ears. Remember to use you good looking and good listening poster.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AutoNum type="arabicPeriod"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Repeat and take turns saying ‘ready, steady...’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9468000" y="1856700"/>
            <a:ext cx="7853100" cy="71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Stop and Go cars 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Clear a space.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Pretend you are driving a car. 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you say go everyone can drive off (show the action/make the sound).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 you say stop they have to wait in their car at the traffic lights.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Take turns saying ‘ready, steady..’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solidFill>
                  <a:schemeClr val="dk2"/>
                </a:solidFill>
              </a:rPr>
              <a:t>Activities for Listening </a:t>
            </a:r>
            <a:endParaRPr sz="6100"/>
          </a:p>
        </p:txBody>
      </p:sp>
      <p:sp>
        <p:nvSpPr>
          <p:cNvPr id="111" name="Google Shape;111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8"/>
          <p:cNvSpPr txBox="1"/>
          <p:nvPr/>
        </p:nvSpPr>
        <p:spPr>
          <a:xfrm>
            <a:off x="9468000" y="1856700"/>
            <a:ext cx="7853100" cy="71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Run and Touch!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This is best played outside.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Identify 4 or 5 different things outside e.g. a tree, climbing frame, chair and shed.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you say go everyone has to run and touch the thing you name.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Take turns saying ‘Run and touch the....’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917950" y="1982525"/>
            <a:ext cx="7853100" cy="71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Stop and Go movements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Clear a space.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Pretend give a direction for a movement e.g. jump on the spot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you say go everyone starts jumping.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 you say stop they have to stop.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Take turns saying ‘ready, steady...’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1070350" y="890050"/>
            <a:ext cx="157653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Recording and Reflecting on Listening Activities</a:t>
            </a:r>
            <a:r>
              <a:rPr lang="en-GB"/>
              <a:t> </a:t>
            </a:r>
            <a:endParaRPr/>
          </a:p>
        </p:txBody>
      </p:sp>
      <p:sp>
        <p:nvSpPr>
          <p:cNvPr id="119" name="Google Shape;119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0" name="Google Shape;120;p19"/>
          <p:cNvGraphicFramePr/>
          <p:nvPr/>
        </p:nvGraphicFramePr>
        <p:xfrm>
          <a:off x="1256375" y="263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{6218AA1E-8222-4051-ACEE-5C7206E0B3DC}</a:tableStyleId>
              </a:tblPr>
              <a:tblGrid>
                <a:gridCol w="1065575"/>
                <a:gridCol w="3596300"/>
                <a:gridCol w="3396500"/>
              </a:tblGrid>
              <a:tr h="843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Date 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Activity 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Comments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290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39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34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290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1152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21" name="Google Shape;121;p19"/>
          <p:cNvSpPr txBox="1"/>
          <p:nvPr/>
        </p:nvSpPr>
        <p:spPr>
          <a:xfrm>
            <a:off x="1074450" y="1354875"/>
            <a:ext cx="154911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 u="sng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Use this sheet to record and reflect on your child’s attention and listening.</a:t>
            </a:r>
            <a:r>
              <a:rPr b="1" lang="en-GB" sz="2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9987775" y="2636325"/>
            <a:ext cx="7525200" cy="62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In one sentence, what have you noticed this week?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I…………………………………………………………………, my child……………….………………………………………………. </a:t>
            </a:r>
            <a:endParaRPr b="1" sz="21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917950" y="6614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Listening Diary</a:t>
            </a:r>
            <a:r>
              <a:rPr lang="en-GB"/>
              <a:t> </a:t>
            </a:r>
            <a:endParaRPr/>
          </a:p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9" name="Google Shape;129;p20"/>
          <p:cNvGraphicFramePr/>
          <p:nvPr/>
        </p:nvGraphicFramePr>
        <p:xfrm>
          <a:off x="10464500" y="12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{6218AA1E-8222-4051-ACEE-5C7206E0B3DC}</a:tableStyleId>
              </a:tblPr>
              <a:tblGrid>
                <a:gridCol w="5760000"/>
              </a:tblGrid>
              <a:tr h="329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Insert picture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30" name="Google Shape;130;p20"/>
          <p:cNvSpPr txBox="1"/>
          <p:nvPr/>
        </p:nvSpPr>
        <p:spPr>
          <a:xfrm>
            <a:off x="1179250" y="1957050"/>
            <a:ext cx="8288700" cy="79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We learnt about __________________________________________________________________________________________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When my adult __________________________________________________________________________________________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I…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__________________________________________________________________________________________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8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