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eddf8e00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eddf8e0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Composition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Designing a poster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Clothes and fashion – Applying Learning </a:t>
            </a:r>
            <a:endParaRPr sz="3600"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Leanne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917949" y="892800"/>
            <a:ext cx="8881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911638" y="2314052"/>
            <a:ext cx="7783200" cy="61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Magazines</a:t>
            </a:r>
            <a:endParaRPr/>
          </a:p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Paper 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Pencil or pen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Glue  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Scissors (adult supervision required)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Ruler  </a:t>
            </a:r>
            <a:endParaRPr/>
          </a:p>
          <a:p>
            <a:pPr indent="-4572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/>
        </p:nvSpPr>
        <p:spPr>
          <a:xfrm>
            <a:off x="936800" y="962250"/>
            <a:ext cx="6610800" cy="10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44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introduction</a:t>
            </a:r>
            <a:endParaRPr b="0" i="0" sz="44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1089200" y="2348850"/>
            <a:ext cx="14784600" cy="49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3200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 this lesson, we will be working through the steps to create a fashion show poster. </a:t>
            </a:r>
            <a:endParaRPr sz="3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a fashion poster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936800" y="2224585"/>
            <a:ext cx="9244430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Posters can be used to advertise events.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We are going to make a poster for a fashion show.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First copy the poster writing frame onto the paper using your pencil and ruler.  </a:t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10946045" y="1134563"/>
            <a:ext cx="6346209" cy="689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9"/>
          <p:cNvSpPr/>
          <p:nvPr/>
        </p:nvSpPr>
        <p:spPr>
          <a:xfrm>
            <a:off x="11274187" y="1134563"/>
            <a:ext cx="5634251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show called?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11085807" y="2416082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11085808" y="3800569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14909456" y="6962066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are tickets?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a fashion poster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936799" y="2224585"/>
            <a:ext cx="9352219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What do you want to call the fashion show? What is the focus? Hats, scarves, shoes?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Think of a fun name including your favourite item of clothing.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E.g. ‘Hats Hats Everywhere!’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Write the name in the correct box on the writing frame. 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10946045" y="1134563"/>
            <a:ext cx="6346209" cy="689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11302023" y="1294876"/>
            <a:ext cx="5634251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Hats Hats Everywhere!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11085807" y="2416082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Where?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35" name="Google Shape;135;p20"/>
          <p:cNvSpPr/>
          <p:nvPr/>
        </p:nvSpPr>
        <p:spPr>
          <a:xfrm>
            <a:off x="11085808" y="3800569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When?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/>
          <p:nvPr/>
        </p:nvSpPr>
        <p:spPr>
          <a:xfrm>
            <a:off x="14909456" y="6962066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much are tickets?</a:t>
            </a:r>
            <a:endParaRPr sz="2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a fashion poster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936800" y="2224585"/>
            <a:ext cx="9641750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Where will the fashion show take place?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The garden? The living room?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When will it take place? Can you write a day of the week?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How much are the tickets?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When you have made your choices, fill in the correct boxes on the writing frame.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10946043" y="1170625"/>
            <a:ext cx="6346209" cy="689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11302023" y="1294876"/>
            <a:ext cx="5634251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Hats Hats Everywhere!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1085807" y="2416082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garden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11085808" y="3800569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Sunday</a:t>
            </a:r>
            <a:endParaRPr sz="2700">
              <a:solidFill>
                <a:schemeClr val="dk2"/>
              </a:solidFill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14493922" y="6962066"/>
            <a:ext cx="2652089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£10 per ticket</a:t>
            </a:r>
            <a:endParaRPr sz="2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a fashion poster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/>
          <p:nvPr/>
        </p:nvSpPr>
        <p:spPr>
          <a:xfrm>
            <a:off x="7089550" y="10464901"/>
            <a:ext cx="34890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Images from Pixabay.com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936800" y="2224585"/>
            <a:ext cx="9641750" cy="5838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Now you have added the information to your poster, it is time to decorate it.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Use the magazines to find images of clothes or accessories you like.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Cut them out and glue them onto the poster.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Remember the name of your fashion show!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10946043" y="1170625"/>
            <a:ext cx="6346209" cy="68921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14493922" y="6962066"/>
            <a:ext cx="2652089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£10 per ticket</a:t>
            </a:r>
            <a:endParaRPr sz="2700"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54173">
            <a:off x="11189239" y="6142122"/>
            <a:ext cx="2333341" cy="1555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29945" t="0"/>
          <a:stretch/>
        </p:blipFill>
        <p:spPr>
          <a:xfrm>
            <a:off x="13053514" y="1210713"/>
            <a:ext cx="4238671" cy="403209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/>
          <p:nvPr/>
        </p:nvSpPr>
        <p:spPr>
          <a:xfrm>
            <a:off x="11046823" y="2410646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garden</a:t>
            </a:r>
            <a:endParaRPr sz="2700"/>
          </a:p>
        </p:txBody>
      </p:sp>
      <p:sp>
        <p:nvSpPr>
          <p:cNvPr id="167" name="Google Shape;167;p22"/>
          <p:cNvSpPr/>
          <p:nvPr/>
        </p:nvSpPr>
        <p:spPr>
          <a:xfrm>
            <a:off x="11302023" y="1294876"/>
            <a:ext cx="5634251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Hats Hats Everywhere!</a:t>
            </a:r>
            <a:endParaRPr sz="2700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154383">
            <a:off x="14941210" y="4621982"/>
            <a:ext cx="2114976" cy="140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311994">
            <a:off x="11553571" y="4222645"/>
            <a:ext cx="2465396" cy="169340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11046822" y="3351013"/>
            <a:ext cx="2236555" cy="81611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Sunday</a:t>
            </a:r>
            <a:endParaRPr sz="2700"/>
          </a:p>
        </p:txBody>
      </p:sp>
      <p:pic>
        <p:nvPicPr>
          <p:cNvPr id="171" name="Google Shape;17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31222" y="5479544"/>
            <a:ext cx="1925400" cy="1445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/>
          <p:nvPr>
            <p:ph idx="1" type="subTitle"/>
          </p:nvPr>
        </p:nvSpPr>
        <p:spPr>
          <a:xfrm>
            <a:off x="917941" y="2830664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chemeClr val="dk2"/>
                </a:solidFill>
              </a:rPr>
              <a:t>Make it easier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3"/>
          <p:cNvSpPr txBox="1"/>
          <p:nvPr>
            <p:ph idx="2" type="body"/>
          </p:nvPr>
        </p:nvSpPr>
        <p:spPr>
          <a:xfrm>
            <a:off x="9179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symbols to support the learner.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Adult makes a poster alongside the learner. </a:t>
            </a:r>
            <a:endParaRPr/>
          </a:p>
        </p:txBody>
      </p:sp>
      <p:sp>
        <p:nvSpPr>
          <p:cNvPr id="178" name="Google Shape;178;p23"/>
          <p:cNvSpPr txBox="1"/>
          <p:nvPr>
            <p:ph idx="3" type="subTitle"/>
          </p:nvPr>
        </p:nvSpPr>
        <p:spPr>
          <a:xfrm>
            <a:off x="6558591" y="2830664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chemeClr val="dk2"/>
                </a:solidFill>
              </a:rPr>
              <a:t>Make it harder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3"/>
          <p:cNvSpPr txBox="1"/>
          <p:nvPr>
            <p:ph idx="4" type="body"/>
          </p:nvPr>
        </p:nvSpPr>
        <p:spPr>
          <a:xfrm>
            <a:off x="655859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Give the learner more choices.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Ask the learner what about different fashion items. When will you wear this? Winter? Summer?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 txBox="1"/>
          <p:nvPr>
            <p:ph idx="5" type="subTitle"/>
          </p:nvPr>
        </p:nvSpPr>
        <p:spPr>
          <a:xfrm>
            <a:off x="12199241" y="2830664"/>
            <a:ext cx="5170800" cy="906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chemeClr val="dk2"/>
                </a:solidFill>
              </a:rPr>
              <a:t>More ideas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3"/>
          <p:cNvSpPr txBox="1"/>
          <p:nvPr>
            <p:ph idx="6" type="body"/>
          </p:nvPr>
        </p:nvSpPr>
        <p:spPr>
          <a:xfrm>
            <a:off x="121992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Make a fashion magazine by taking photos or using magazines. Choose images and then comment on them. What colour is the coat? </a:t>
            </a:r>
            <a:endParaRPr/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