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10287000" cx="18288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d7239e9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d7239e9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d7239e9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d7239e9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dd7239e96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dd7239e96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Comparing and ordering millilitres and litres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Lesson 6 of 10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Jones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525" y="711475"/>
            <a:ext cx="10889231" cy="812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950" y="2025300"/>
            <a:ext cx="12315825" cy="59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13585550" y="890050"/>
            <a:ext cx="4081200" cy="13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Don’t forget the unit of measure!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13459700" y="374350"/>
            <a:ext cx="4332900" cy="2429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