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93860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93860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d938602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d93860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d938602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d93860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Deriving related facts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>
            <p:ph idx="5" type="body"/>
          </p:nvPr>
        </p:nvSpPr>
        <p:spPr>
          <a:xfrm>
            <a:off x="917950" y="3513075"/>
            <a:ext cx="166452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Look at the part-whole models. Can you write the related facts for each part-whole model? </a:t>
            </a:r>
            <a:r>
              <a:rPr b="1" lang="en-GB" sz="3500">
                <a:solidFill>
                  <a:schemeClr val="accent6"/>
                </a:solidFill>
              </a:rPr>
              <a:t>Challenge</a:t>
            </a:r>
            <a:r>
              <a:rPr lang="en-GB" sz="3500"/>
              <a:t>: What derived facts can you write?</a:t>
            </a:r>
            <a:endParaRPr sz="3500"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263" y="5208725"/>
            <a:ext cx="12719474" cy="36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4" type="subTitle"/>
          </p:nvPr>
        </p:nvSpPr>
        <p:spPr>
          <a:xfrm>
            <a:off x="917950" y="2391300"/>
            <a:ext cx="7306200" cy="906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Efficient addition strategies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425" y="5229450"/>
            <a:ext cx="12755150" cy="37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254475" y="3509450"/>
            <a:ext cx="1426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following addition equations. Decide which is the most efficient method to use to calculate the answer.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4" type="subTitle"/>
          </p:nvPr>
        </p:nvSpPr>
        <p:spPr>
          <a:xfrm>
            <a:off x="917950" y="2391300"/>
            <a:ext cx="8086800" cy="9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Efficient subtraction strategies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1254475" y="3509450"/>
            <a:ext cx="1426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following subtraction equations. Decide which is the most efficient method to use to calculate the answer.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875" y="5151806"/>
            <a:ext cx="13060251" cy="387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7175250" y="6720700"/>
            <a:ext cx="3289500" cy="10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5015 - 4992 =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1565125" y="6720700"/>
            <a:ext cx="3289500" cy="10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4562 - 1996 =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