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jVfcWr+EPCs7Xu5aXiTs1wLmYY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24" Type="http://customschemas.google.com/relationships/presentationmetadata" Target="meta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cf98fa38b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8cf98fa38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READ SLIDES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cf98fa38b_0_1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8cf98fa38b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READ SLIDES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cf98fa38b_0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8cf98fa38b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READ SLIDES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f98fa38b_0_1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8cf98fa38b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READ SLIDES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cf98fa38b_0_1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8cf98fa38b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READ SLIDES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cf98fa38b_0_1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8cf98fa38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READ SLIDES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19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19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9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33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5" name="Google Shape;65;p35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35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4" name="Google Shape;74;p36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8bd6363bd6_0_324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5" name="Google Shape;25;g8bd6363bd6_0_32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g8bd6363bd6_0_3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9" name="Google Shape;29;p2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30" name="Google Shape;30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9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0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1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2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8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>
            <p:ph idx="4294967295" type="subTitle"/>
          </p:nvPr>
        </p:nvSpPr>
        <p:spPr>
          <a:xfrm>
            <a:off x="353467" y="58451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800">
                <a:solidFill>
                  <a:schemeClr val="dk2"/>
                </a:solidFill>
              </a:rPr>
              <a:t>Mathematics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83" name="Google Shape;83;p1"/>
          <p:cNvSpPr txBox="1"/>
          <p:nvPr>
            <p:ph idx="4294967295" type="subTitle"/>
          </p:nvPr>
        </p:nvSpPr>
        <p:spPr>
          <a:xfrm>
            <a:off x="353467" y="5430292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1800">
                <a:solidFill>
                  <a:schemeClr val="dk2"/>
                </a:solidFill>
              </a:rPr>
              <a:t>Mr Kelsall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353475" y="2988450"/>
            <a:ext cx="111480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Understanding percentage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cf98fa38b_0_33"/>
          <p:cNvSpPr txBox="1"/>
          <p:nvPr/>
        </p:nvSpPr>
        <p:spPr>
          <a:xfrm>
            <a:off x="485175" y="1108000"/>
            <a:ext cx="90603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percentage of the whole string is 60 beads?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percentage of the whole string is 43 beads?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g8cf98fa38b_0_33"/>
          <p:cNvSpPr/>
          <p:nvPr/>
        </p:nvSpPr>
        <p:spPr>
          <a:xfrm>
            <a:off x="398275" y="303100"/>
            <a:ext cx="115662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 percent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g8cf98fa38b_0_3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92" name="Google Shape;92;g8cf98fa38b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914000"/>
            <a:ext cx="11887201" cy="634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8cf98fa38b_0_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75" y="4697670"/>
            <a:ext cx="11887200" cy="54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cf98fa38b_0_165"/>
          <p:cNvSpPr txBox="1"/>
          <p:nvPr/>
        </p:nvSpPr>
        <p:spPr>
          <a:xfrm>
            <a:off x="485175" y="1108000"/>
            <a:ext cx="106368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percentages of the whole string can you represent?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30% means 30 out of 100; 30 beads is 30% of the whole string.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30% 				21%				35%				45%				3%		100%				17%				90%				50%				101%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g8cf98fa38b_0_165"/>
          <p:cNvSpPr/>
          <p:nvPr/>
        </p:nvSpPr>
        <p:spPr>
          <a:xfrm>
            <a:off x="398275" y="303100"/>
            <a:ext cx="115662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 percent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g8cf98fa38b_0_16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01" name="Google Shape;101;g8cf98fa38b_0_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142600"/>
            <a:ext cx="11887200" cy="45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cf98fa38b_0_94"/>
          <p:cNvSpPr txBox="1"/>
          <p:nvPr/>
        </p:nvSpPr>
        <p:spPr>
          <a:xfrm>
            <a:off x="408975" y="1184200"/>
            <a:ext cx="106368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g8cf98fa38b_0_94"/>
          <p:cNvSpPr/>
          <p:nvPr/>
        </p:nvSpPr>
        <p:spPr>
          <a:xfrm>
            <a:off x="398275" y="303100"/>
            <a:ext cx="115662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  percent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g8cf98fa38b_0_9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09" name="Google Shape;109;g8cf98fa38b_0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375" y="1059025"/>
            <a:ext cx="9625425" cy="506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cf98fa38b_0_113"/>
          <p:cNvSpPr txBox="1"/>
          <p:nvPr/>
        </p:nvSpPr>
        <p:spPr>
          <a:xfrm>
            <a:off x="408975" y="1184200"/>
            <a:ext cx="106368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g8cf98fa38b_0_113"/>
          <p:cNvSpPr/>
          <p:nvPr/>
        </p:nvSpPr>
        <p:spPr>
          <a:xfrm>
            <a:off x="398275" y="303100"/>
            <a:ext cx="115662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learning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g8cf98fa38b_0_1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17" name="Google Shape;117;g8cf98fa38b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975" y="1641400"/>
            <a:ext cx="10562501" cy="4076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cf98fa38b_0_123"/>
          <p:cNvSpPr txBox="1"/>
          <p:nvPr/>
        </p:nvSpPr>
        <p:spPr>
          <a:xfrm>
            <a:off x="408975" y="1184200"/>
            <a:ext cx="106368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g8cf98fa38b_0_123"/>
          <p:cNvSpPr/>
          <p:nvPr/>
        </p:nvSpPr>
        <p:spPr>
          <a:xfrm>
            <a:off x="398275" y="303100"/>
            <a:ext cx="115662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learning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g8cf98fa38b_0_12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25" name="Google Shape;125;g8cf98fa38b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275" y="1641402"/>
            <a:ext cx="10562501" cy="36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cf98fa38b_0_132"/>
          <p:cNvSpPr txBox="1"/>
          <p:nvPr/>
        </p:nvSpPr>
        <p:spPr>
          <a:xfrm>
            <a:off x="408975" y="1184200"/>
            <a:ext cx="106368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g8cf98fa38b_0_132"/>
          <p:cNvSpPr/>
          <p:nvPr/>
        </p:nvSpPr>
        <p:spPr>
          <a:xfrm>
            <a:off x="398275" y="303100"/>
            <a:ext cx="115662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learning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g8cf98fa38b_0_13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33" name="Google Shape;133;g8cf98fa38b_0_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825" y="1641400"/>
            <a:ext cx="10562500" cy="3584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2020-07-05T17:07:10Z</dcterms:created>
  <dc:creator>Kate Jones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0x010100B7C0E96CC80EDF4AA310D34069281DD6</vt:lpwstr>
  </property>
</Properties>
</file>