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A3142"/>
                </a:solidFill>
              </a:rPr>
              <a:t>Surface area and volume of a hemisphere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2"/>
                </a:solidFill>
              </a:rPr>
              <a:t>Maths</a:t>
            </a:r>
            <a:endParaRPr/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2"/>
                </a:solidFill>
              </a:rPr>
              <a:t>Mr Chan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3" name="Google Shape;33;p6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Surface area and volume of a hemisphere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4830450" y="924805"/>
            <a:ext cx="3967186" cy="42186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71" r="-2149" t="-15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9040" y="1561918"/>
            <a:ext cx="1872109" cy="139844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42" name="Google Shape;42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400" y="986625"/>
            <a:ext cx="4161525" cy="36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01555" y="1561920"/>
            <a:ext cx="1998518" cy="1546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Surface area and volume of a hemisphere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458974" y="924805"/>
            <a:ext cx="3893569" cy="421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Jamie has a bowl in the shape of a hemisphere with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 diameter of 12 cm.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 Work out the surface area of the outside of the bowl.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b) Jamie is going to pour 480 cm</a:t>
            </a:r>
            <a:r>
              <a:rPr baseline="30000" lang="en-GB"/>
              <a:t>3</a:t>
            </a:r>
            <a:r>
              <a:rPr lang="en-GB"/>
              <a:t> of soup into the bowl.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Work out if the bowl is large enough to pour all of the soup.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4830450" y="924806"/>
            <a:ext cx="3816116" cy="3993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 The ice cream on top of a cone is in the shape of a hemisphere.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cone has a height of 11 cm and the total height is 15 cm.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 the volume of ice cream rounded to 1 decimal place.</a:t>
            </a:r>
            <a:endParaRPr/>
          </a:p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3573" y="1690065"/>
            <a:ext cx="1726852" cy="13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4784" y="1221365"/>
            <a:ext cx="969525" cy="79447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/>
          <p:nvPr/>
        </p:nvSpPr>
        <p:spPr>
          <a:xfrm>
            <a:off x="3422466" y="1801091"/>
            <a:ext cx="8499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FreeSVG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0" name="Google Shape;60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1" name="Google Shape;61;p9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Surface area and volume of a hemisphere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458975" y="924806"/>
            <a:ext cx="3891600" cy="365412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183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68" name="Google Shape;68;p10"/>
          <p:cNvSpPr txBox="1"/>
          <p:nvPr/>
        </p:nvSpPr>
        <p:spPr>
          <a:xfrm>
            <a:off x="4830450" y="924805"/>
            <a:ext cx="3967186" cy="42186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071" r="-2149" t="-15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>
                <a:solidFill>
                  <a:schemeClr val="dk2"/>
                </a:solidFill>
              </a:rPr>
              <a:t>5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0" name="Google Shape;7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1155" y="1416070"/>
            <a:ext cx="1998518" cy="154602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/>
        </p:nvSpPr>
        <p:spPr>
          <a:xfrm>
            <a:off x="2270414" y="3653534"/>
            <a:ext cx="1107996" cy="4937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493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72" name="Google Shape;7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69040" y="1561918"/>
            <a:ext cx="1872109" cy="139844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/>
          <p:nvPr/>
        </p:nvSpPr>
        <p:spPr>
          <a:xfrm>
            <a:off x="6705094" y="3314980"/>
            <a:ext cx="1223412" cy="33855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633" l="0" r="0" t="-54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4" name="Google Shape;74;p10"/>
          <p:cNvSpPr txBox="1"/>
          <p:nvPr/>
        </p:nvSpPr>
        <p:spPr>
          <a:xfrm>
            <a:off x="7587048" y="4059963"/>
            <a:ext cx="135806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1592.8</a:t>
            </a:r>
            <a:r>
              <a:rPr b="0" i="0" lang="en-GB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Surface area and volume of a hemisphere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458974" y="924805"/>
            <a:ext cx="3893569" cy="421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Jamie has a bowl in the shape of a hemisphere with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 diameter of 12 cm.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 Work out the surface area of the outside of the bowl.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b) Jamie is going to pour 480 cm</a:t>
            </a:r>
            <a:r>
              <a:rPr baseline="30000" lang="en-GB"/>
              <a:t>3</a:t>
            </a:r>
            <a:r>
              <a:rPr lang="en-GB"/>
              <a:t> of soup into the bowl.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Work out if the bowl is large enough to pour all of the soup.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1"/>
          <p:cNvSpPr txBox="1"/>
          <p:nvPr/>
        </p:nvSpPr>
        <p:spPr>
          <a:xfrm>
            <a:off x="4830450" y="924806"/>
            <a:ext cx="3816116" cy="386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 The ice cream on top of a cone is in the shape of a hemisphere.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cone has a height of 11 cm and the total height is 15 cm.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Work out the volume of ice cream rounded to 1 decimal place.</a:t>
            </a:r>
            <a:endParaRPr/>
          </a:p>
        </p:txBody>
      </p:sp>
      <p:pic>
        <p:nvPicPr>
          <p:cNvPr id="83" name="Google Shape;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3573" y="1690065"/>
            <a:ext cx="1726852" cy="13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4784" y="1221365"/>
            <a:ext cx="969525" cy="79447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"/>
          <p:cNvSpPr txBox="1"/>
          <p:nvPr/>
        </p:nvSpPr>
        <p:spPr>
          <a:xfrm>
            <a:off x="3422466" y="1801091"/>
            <a:ext cx="8499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FreeSVG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2508964" y="2488539"/>
            <a:ext cx="973343" cy="33855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1426" l="0" r="0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7" name="Google Shape;87;p11"/>
          <p:cNvSpPr txBox="1"/>
          <p:nvPr/>
        </p:nvSpPr>
        <p:spPr>
          <a:xfrm>
            <a:off x="6137564" y="90055"/>
            <a:ext cx="457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1080655" y="170174"/>
            <a:ext cx="549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310258" y="4054082"/>
            <a:ext cx="4191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No, the bowl is too small. (452 cm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1"/>
          <p:cNvSpPr txBox="1"/>
          <p:nvPr/>
        </p:nvSpPr>
        <p:spPr>
          <a:xfrm>
            <a:off x="7579796" y="3973683"/>
            <a:ext cx="115448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134.0 cm</a:t>
            </a:r>
            <a:r>
              <a:rPr b="0" baseline="3000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