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7bd72b795_0_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87bd72b795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9978f76e6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g89978f76e6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9978f76e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g89978f76e6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9978f76e6_0_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89978f76e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Google Shape;66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2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7" name="Google Shape;77;p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4" name="Google Shape;84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6" name="Google Shape;86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0" name="Google Shape;90;p2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9" name="Google Shape;99;p2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07" name="Google Shape;107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08" name="Google Shape;108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25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4" name="Google Shape;114;p25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5" name="Google Shape;115;p25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6" name="Google Shape;116;p25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7" name="Google Shape;117;p25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/>
          <p:nvPr>
            <p:ph idx="4294967295" type="ctrTitle"/>
          </p:nvPr>
        </p:nvSpPr>
        <p:spPr>
          <a:xfrm>
            <a:off x="458975" y="1438150"/>
            <a:ext cx="82260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-GB" sz="2800">
                <a:solidFill>
                  <a:schemeClr val="dk2"/>
                </a:solidFill>
              </a:rPr>
              <a:t>What </a:t>
            </a:r>
            <a:r>
              <a:rPr b="1" lang="en-GB" sz="2800">
                <a:solidFill>
                  <a:schemeClr val="dk2"/>
                </a:solidFill>
              </a:rPr>
              <a:t>can I do as a citizen to protect the rights of others?</a:t>
            </a:r>
            <a:endParaRPr b="1" sz="2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1600">
                <a:solidFill>
                  <a:schemeClr val="dk2"/>
                </a:solidFill>
              </a:rPr>
              <a:t>Worksheet</a:t>
            </a:r>
            <a:br>
              <a:rPr lang="en-GB"/>
            </a:br>
            <a:br>
              <a:rPr lang="en-GB"/>
            </a:br>
            <a:br>
              <a:rPr lang="en-GB"/>
            </a:br>
            <a:endParaRPr/>
          </a:p>
        </p:txBody>
      </p:sp>
      <p:sp>
        <p:nvSpPr>
          <p:cNvPr id="124" name="Google Shape;124;p26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>
                <a:solidFill>
                  <a:schemeClr val="dk2"/>
                </a:solidFill>
              </a:rPr>
              <a:t>Citizenship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25" name="Google Shape;125;p2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 Miskell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3110" y="0"/>
            <a:ext cx="449777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/>
        </p:nvSpPr>
        <p:spPr>
          <a:xfrm>
            <a:off x="6947263" y="0"/>
            <a:ext cx="39510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Source: Send My Friend To School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458971" y="229885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rPr b="1" i="0" lang="en-GB" sz="2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Step 1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9" name="Google Shape;13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2367" y="552834"/>
            <a:ext cx="6151974" cy="452576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8"/>
          <p:cNvSpPr txBox="1"/>
          <p:nvPr/>
        </p:nvSpPr>
        <p:spPr>
          <a:xfrm>
            <a:off x="1388803" y="4973325"/>
            <a:ext cx="39510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Source: Send My Friend To School</a:t>
            </a:r>
            <a:endParaRPr sz="8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458971" y="229885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rPr b="1" i="0" lang="en-GB" sz="2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Step 2 &amp; 3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7" name="Google Shape;1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3853" y="-1"/>
            <a:ext cx="5732601" cy="517812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9"/>
          <p:cNvSpPr txBox="1"/>
          <p:nvPr/>
        </p:nvSpPr>
        <p:spPr>
          <a:xfrm>
            <a:off x="5314647" y="4793325"/>
            <a:ext cx="39510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Source: Send My Friend To School</a:t>
            </a:r>
            <a:endParaRPr sz="800"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9"/>
          <p:cNvSpPr txBox="1"/>
          <p:nvPr/>
        </p:nvSpPr>
        <p:spPr>
          <a:xfrm>
            <a:off x="458971" y="229885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rPr b="1" i="0" lang="en-GB" sz="2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Step 3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