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Further constructions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71" y="559400"/>
            <a:ext cx="7660228" cy="391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25" y="578025"/>
            <a:ext cx="7834932" cy="36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200" cy="157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