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0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Convert small numbers to standard form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Chan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numbers to standard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Fill in the blanks.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62009" y="940992"/>
            <a:ext cx="3891600" cy="40787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291" y="1340467"/>
            <a:ext cx="2729053" cy="317528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/>
          <p:nvPr/>
        </p:nvSpPr>
        <p:spPr>
          <a:xfrm>
            <a:off x="4762009" y="3075751"/>
            <a:ext cx="1224000" cy="576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7403618" y="3078004"/>
            <a:ext cx="1224000" cy="575999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6095809" y="3075750"/>
            <a:ext cx="1224000" cy="576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5420591" y="3794761"/>
            <a:ext cx="1224000" cy="56188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6764991" y="3769220"/>
            <a:ext cx="1224000" cy="5760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/>
        </p:nvSpPr>
        <p:spPr>
          <a:xfrm>
            <a:off x="4788792" y="914826"/>
            <a:ext cx="3891600" cy="4166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Violet light has a wavelength of approximately 0.000 000 4 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this number in standard form.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Here are some number cards.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them into order starting with the smallest.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Write these numbers in standard form.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GB"/>
              <a:t>0.004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GB"/>
              <a:t>0.021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GB"/>
              <a:t>0.007 01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GB"/>
              <a:t>0.000 812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GB"/>
              <a:t>0.000 009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lang="en-GB"/>
              <a:t>0.000 000 989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numbers to standard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4713288" y="3138551"/>
            <a:ext cx="1001056" cy="4320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5768248" y="3138551"/>
            <a:ext cx="1029314" cy="4320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6851466" y="3138551"/>
            <a:ext cx="1029314" cy="432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7934685" y="3138551"/>
            <a:ext cx="1029315" cy="432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000" y="1861759"/>
            <a:ext cx="2791018" cy="50611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numbers to standard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Fill in the blanks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4762009" y="940992"/>
            <a:ext cx="3891600" cy="40787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4762009" y="3075751"/>
            <a:ext cx="1224000" cy="576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7403618" y="3078004"/>
            <a:ext cx="1224000" cy="575999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6095809" y="3075750"/>
            <a:ext cx="1224000" cy="576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5420591" y="3794761"/>
            <a:ext cx="1224000" cy="561885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6764991" y="3769220"/>
            <a:ext cx="1224000" cy="5760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4983" y="1347750"/>
            <a:ext cx="2791017" cy="32178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/>
          <p:nvPr/>
        </p:nvSpPr>
        <p:spPr>
          <a:xfrm>
            <a:off x="6794609" y="3721451"/>
            <a:ext cx="1161391" cy="68535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/>
        </p:nvSpPr>
        <p:spPr>
          <a:xfrm>
            <a:off x="4788792" y="914826"/>
            <a:ext cx="3891600" cy="4166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-2035" t="-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458975" y="924806"/>
            <a:ext cx="3891600" cy="409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5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9" name="Google Shape;89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numbers to standard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4713288" y="2931750"/>
            <a:ext cx="1001056" cy="432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5768248" y="2931750"/>
            <a:ext cx="1029314" cy="432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6851466" y="2931750"/>
            <a:ext cx="1029314" cy="432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7934685" y="2931750"/>
            <a:ext cx="1029315" cy="4320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94300" y="4078950"/>
            <a:ext cx="3610430" cy="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