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Mr Lund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73340"/>
                </a:solidFill>
              </a:rPr>
              <a:t>Expand a Single Bracket Containing a Surd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233298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0" lang="en-GB">
                <a:solidFill>
                  <a:srgbClr val="473340"/>
                </a:solidFill>
              </a:rPr>
              <a:t>Expand a Single Bracket Containing a Surd</a:t>
            </a:r>
            <a:endParaRPr b="0"/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711703"/>
            <a:ext cx="3893569" cy="386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3753" l="-3129" r="0" t="-63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830450" y="711704"/>
            <a:ext cx="3816116" cy="386851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93" r="0" t="-6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rot="5400000">
            <a:off x="6383907" y="1033159"/>
            <a:ext cx="702695" cy="2652998"/>
          </a:xfrm>
          <a:prstGeom prst="rect">
            <a:avLst/>
          </a:prstGeom>
          <a:solidFill>
            <a:srgbClr val="E0F1DA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 txBox="1"/>
          <p:nvPr>
            <p:ph type="title"/>
          </p:nvPr>
        </p:nvSpPr>
        <p:spPr>
          <a:xfrm>
            <a:off x="400855" y="165493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0" lang="en-GB">
                <a:solidFill>
                  <a:srgbClr val="473340"/>
                </a:solidFill>
              </a:rPr>
              <a:t>Expand a Single Bracket Containing a Surd</a:t>
            </a:r>
            <a:endParaRPr b="0"/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00855" y="643899"/>
            <a:ext cx="3893569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Describe the area of each rectangle in expanded form. All measurements are in centimetres.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1000"/>
              </a:spcAft>
              <a:buSzPts val="1600"/>
              <a:buNone/>
            </a:pPr>
            <a:r>
              <a:rPr lang="en-GB"/>
              <a:t>b)</a:t>
            </a:r>
            <a:endParaRPr/>
          </a:p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4772331" y="567699"/>
            <a:ext cx="3816000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29" l="-3354" r="-2075" t="-7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939088" y="2204960"/>
            <a:ext cx="363528" cy="3375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166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1819581" y="1586494"/>
            <a:ext cx="363528" cy="3375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-2333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2545707" y="1611057"/>
            <a:ext cx="363528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54" name="Google Shape;54;p8"/>
          <p:cNvGrpSpPr/>
          <p:nvPr/>
        </p:nvGrpSpPr>
        <p:grpSpPr>
          <a:xfrm>
            <a:off x="1466928" y="1921468"/>
            <a:ext cx="1509955" cy="790575"/>
            <a:chOff x="1440534" y="2236114"/>
            <a:chExt cx="1509955" cy="790575"/>
          </a:xfrm>
        </p:grpSpPr>
        <p:grpSp>
          <p:nvGrpSpPr>
            <p:cNvPr id="55" name="Google Shape;55;p8"/>
            <p:cNvGrpSpPr/>
            <p:nvPr/>
          </p:nvGrpSpPr>
          <p:grpSpPr>
            <a:xfrm rot="5400000">
              <a:off x="1800224" y="1876424"/>
              <a:ext cx="790575" cy="1509955"/>
              <a:chOff x="1714500" y="1899994"/>
              <a:chExt cx="895350" cy="1600686"/>
            </a:xfrm>
          </p:grpSpPr>
          <p:sp>
            <p:nvSpPr>
              <p:cNvPr id="56" name="Google Shape;56;p8"/>
              <p:cNvSpPr/>
              <p:nvPr/>
            </p:nvSpPr>
            <p:spPr>
              <a:xfrm>
                <a:off x="1714500" y="2381249"/>
                <a:ext cx="895350" cy="1119431"/>
              </a:xfrm>
              <a:prstGeom prst="rect">
                <a:avLst/>
              </a:prstGeom>
              <a:solidFill>
                <a:srgbClr val="B7FFFA"/>
              </a:solidFill>
              <a:ln cap="flat" cmpd="sng" w="254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8"/>
              <p:cNvSpPr/>
              <p:nvPr/>
            </p:nvSpPr>
            <p:spPr>
              <a:xfrm>
                <a:off x="1714500" y="1899994"/>
                <a:ext cx="895350" cy="481255"/>
              </a:xfrm>
              <a:prstGeom prst="rect">
                <a:avLst/>
              </a:prstGeom>
              <a:solidFill>
                <a:srgbClr val="27FFF0"/>
              </a:solidFill>
              <a:ln cap="flat" cmpd="sng" w="254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" name="Google Shape;58;p8"/>
            <p:cNvSpPr/>
            <p:nvPr/>
          </p:nvSpPr>
          <p:spPr>
            <a:xfrm>
              <a:off x="1754441" y="2519606"/>
              <a:ext cx="464884" cy="2807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1313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2550686" y="2519606"/>
              <a:ext cx="345630" cy="2807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1313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8"/>
          <p:cNvGrpSpPr/>
          <p:nvPr/>
        </p:nvGrpSpPr>
        <p:grpSpPr>
          <a:xfrm>
            <a:off x="1283224" y="3358833"/>
            <a:ext cx="2016078" cy="1043912"/>
            <a:chOff x="1440532" y="2236114"/>
            <a:chExt cx="2016078" cy="1043912"/>
          </a:xfrm>
        </p:grpSpPr>
        <p:grpSp>
          <p:nvGrpSpPr>
            <p:cNvPr id="61" name="Google Shape;61;p8"/>
            <p:cNvGrpSpPr/>
            <p:nvPr/>
          </p:nvGrpSpPr>
          <p:grpSpPr>
            <a:xfrm rot="5400000">
              <a:off x="1926615" y="1750031"/>
              <a:ext cx="1043912" cy="2016078"/>
              <a:chOff x="1714500" y="1363461"/>
              <a:chExt cx="1182262" cy="2137221"/>
            </a:xfrm>
          </p:grpSpPr>
          <p:sp>
            <p:nvSpPr>
              <p:cNvPr id="62" name="Google Shape;62;p8"/>
              <p:cNvSpPr/>
              <p:nvPr/>
            </p:nvSpPr>
            <p:spPr>
              <a:xfrm>
                <a:off x="1714500" y="2200519"/>
                <a:ext cx="1182260" cy="1300163"/>
              </a:xfrm>
              <a:prstGeom prst="rect">
                <a:avLst/>
              </a:prstGeom>
              <a:solidFill>
                <a:srgbClr val="FCD6E3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8"/>
              <p:cNvSpPr/>
              <p:nvPr/>
            </p:nvSpPr>
            <p:spPr>
              <a:xfrm>
                <a:off x="1714500" y="1363461"/>
                <a:ext cx="1182262" cy="837059"/>
              </a:xfrm>
              <a:prstGeom prst="rect">
                <a:avLst/>
              </a:prstGeom>
              <a:solidFill>
                <a:srgbClr val="F688AD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" name="Google Shape;64;p8"/>
            <p:cNvSpPr/>
            <p:nvPr/>
          </p:nvSpPr>
          <p:spPr>
            <a:xfrm>
              <a:off x="1821323" y="2597600"/>
              <a:ext cx="464884" cy="2807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1313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2895912" y="2592153"/>
              <a:ext cx="345630" cy="2807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1313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8"/>
          <p:cNvSpPr txBox="1"/>
          <p:nvPr/>
        </p:nvSpPr>
        <p:spPr>
          <a:xfrm>
            <a:off x="854575" y="3712762"/>
            <a:ext cx="363528" cy="33752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-166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1696322" y="3036178"/>
            <a:ext cx="478964" cy="33752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2720706" y="3035953"/>
            <a:ext cx="363528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" name="Google Shape;75;p9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type="title"/>
          </p:nvPr>
        </p:nvSpPr>
        <p:spPr>
          <a:xfrm>
            <a:off x="449288" y="204239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Expand a single bracket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449288" y="682644"/>
            <a:ext cx="3893569" cy="386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3541" l="-3291" r="0" t="-62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4820764" y="682645"/>
            <a:ext cx="3816116" cy="386851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354" r="0" t="-6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478347" y="136434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Expand a single bracket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478347" y="614840"/>
            <a:ext cx="3893569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Use the rectangles to describe each area in an expanded form. All measurements are in centimetres.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1000"/>
              </a:spcAft>
              <a:buSzPts val="1600"/>
              <a:buNone/>
            </a:pPr>
            <a:r>
              <a:rPr lang="en-GB"/>
              <a:t>b)</a:t>
            </a:r>
            <a:endParaRPr/>
          </a:p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4849823" y="538640"/>
            <a:ext cx="3816000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530" l="-3354" r="-2075" t="-7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1"/>
          <p:cNvSpPr txBox="1"/>
          <p:nvPr/>
        </p:nvSpPr>
        <p:spPr>
          <a:xfrm>
            <a:off x="1016580" y="2265852"/>
            <a:ext cx="363528" cy="3375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338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1838954" y="1647386"/>
            <a:ext cx="363528" cy="3375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-2542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1"/>
          <p:cNvSpPr txBox="1"/>
          <p:nvPr/>
        </p:nvSpPr>
        <p:spPr>
          <a:xfrm>
            <a:off x="2623199" y="1662263"/>
            <a:ext cx="363528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>
            <a:off x="1544420" y="1982360"/>
            <a:ext cx="1509955" cy="790575"/>
            <a:chOff x="1440534" y="2236114"/>
            <a:chExt cx="1509955" cy="790575"/>
          </a:xfrm>
        </p:grpSpPr>
        <p:grpSp>
          <p:nvGrpSpPr>
            <p:cNvPr id="96" name="Google Shape;96;p11"/>
            <p:cNvGrpSpPr/>
            <p:nvPr/>
          </p:nvGrpSpPr>
          <p:grpSpPr>
            <a:xfrm rot="5400000">
              <a:off x="1800224" y="1876424"/>
              <a:ext cx="790575" cy="1509955"/>
              <a:chOff x="1714500" y="1899994"/>
              <a:chExt cx="895350" cy="1600686"/>
            </a:xfrm>
          </p:grpSpPr>
          <p:sp>
            <p:nvSpPr>
              <p:cNvPr id="97" name="Google Shape;97;p11"/>
              <p:cNvSpPr/>
              <p:nvPr/>
            </p:nvSpPr>
            <p:spPr>
              <a:xfrm>
                <a:off x="1714500" y="2381249"/>
                <a:ext cx="895350" cy="1119431"/>
              </a:xfrm>
              <a:prstGeom prst="rect">
                <a:avLst/>
              </a:prstGeom>
              <a:solidFill>
                <a:srgbClr val="B7FFFA"/>
              </a:solidFill>
              <a:ln cap="flat" cmpd="sng" w="254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1"/>
              <p:cNvSpPr/>
              <p:nvPr/>
            </p:nvSpPr>
            <p:spPr>
              <a:xfrm>
                <a:off x="1714500" y="1899994"/>
                <a:ext cx="895350" cy="481255"/>
              </a:xfrm>
              <a:prstGeom prst="rect">
                <a:avLst/>
              </a:prstGeom>
              <a:solidFill>
                <a:srgbClr val="27FFF0"/>
              </a:solidFill>
              <a:ln cap="flat" cmpd="sng" w="25400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Google Shape;99;p11"/>
            <p:cNvSpPr/>
            <p:nvPr/>
          </p:nvSpPr>
          <p:spPr>
            <a:xfrm>
              <a:off x="1754441" y="2519606"/>
              <a:ext cx="464884" cy="2807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1313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2550686" y="2519606"/>
              <a:ext cx="345630" cy="2807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1313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11"/>
          <p:cNvGrpSpPr/>
          <p:nvPr/>
        </p:nvGrpSpPr>
        <p:grpSpPr>
          <a:xfrm>
            <a:off x="1360716" y="3368520"/>
            <a:ext cx="2016078" cy="1043912"/>
            <a:chOff x="1440532" y="2236114"/>
            <a:chExt cx="2016078" cy="1043912"/>
          </a:xfrm>
        </p:grpSpPr>
        <p:grpSp>
          <p:nvGrpSpPr>
            <p:cNvPr id="102" name="Google Shape;102;p11"/>
            <p:cNvGrpSpPr/>
            <p:nvPr/>
          </p:nvGrpSpPr>
          <p:grpSpPr>
            <a:xfrm rot="5400000">
              <a:off x="1926615" y="1750031"/>
              <a:ext cx="1043912" cy="2016078"/>
              <a:chOff x="1714500" y="1363461"/>
              <a:chExt cx="1182262" cy="2137221"/>
            </a:xfrm>
          </p:grpSpPr>
          <p:sp>
            <p:nvSpPr>
              <p:cNvPr id="103" name="Google Shape;103;p11"/>
              <p:cNvSpPr/>
              <p:nvPr/>
            </p:nvSpPr>
            <p:spPr>
              <a:xfrm>
                <a:off x="1714500" y="2200519"/>
                <a:ext cx="1182260" cy="1300163"/>
              </a:xfrm>
              <a:prstGeom prst="rect">
                <a:avLst/>
              </a:prstGeom>
              <a:solidFill>
                <a:srgbClr val="FCD6E3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1"/>
              <p:cNvSpPr/>
              <p:nvPr/>
            </p:nvSpPr>
            <p:spPr>
              <a:xfrm>
                <a:off x="1714500" y="1363461"/>
                <a:ext cx="1182262" cy="837059"/>
              </a:xfrm>
              <a:prstGeom prst="rect">
                <a:avLst/>
              </a:prstGeom>
              <a:solidFill>
                <a:srgbClr val="F688AD"/>
              </a:solidFill>
              <a:ln cap="flat" cmpd="sng" w="25400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1821323" y="2597600"/>
              <a:ext cx="464884" cy="2807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1313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2895912" y="2592153"/>
              <a:ext cx="345630" cy="2807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13131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1"/>
          <p:cNvSpPr txBox="1"/>
          <p:nvPr/>
        </p:nvSpPr>
        <p:spPr>
          <a:xfrm>
            <a:off x="932067" y="3722449"/>
            <a:ext cx="363528" cy="33752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-166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11"/>
          <p:cNvSpPr txBox="1"/>
          <p:nvPr/>
        </p:nvSpPr>
        <p:spPr>
          <a:xfrm>
            <a:off x="1773814" y="3045865"/>
            <a:ext cx="478964" cy="33752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9" name="Google Shape;109;p11"/>
          <p:cNvSpPr txBox="1"/>
          <p:nvPr/>
        </p:nvSpPr>
        <p:spPr>
          <a:xfrm>
            <a:off x="2798198" y="3045640"/>
            <a:ext cx="363528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0" name="Google Shape;110;p11"/>
          <p:cNvSpPr/>
          <p:nvPr/>
        </p:nvSpPr>
        <p:spPr>
          <a:xfrm>
            <a:off x="1786775" y="2224913"/>
            <a:ext cx="607987" cy="3740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2523394" y="2234576"/>
            <a:ext cx="607987" cy="3740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11"/>
          <p:cNvSpPr/>
          <p:nvPr/>
        </p:nvSpPr>
        <p:spPr>
          <a:xfrm>
            <a:off x="1791414" y="3692522"/>
            <a:ext cx="354584" cy="33855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3" name="Google Shape;113;p11"/>
          <p:cNvSpPr/>
          <p:nvPr/>
        </p:nvSpPr>
        <p:spPr>
          <a:xfrm>
            <a:off x="2672385" y="3689774"/>
            <a:ext cx="619207" cy="37260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