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768474c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768474c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bdc9a3ef0_0_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8bdc9a3ef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4acc23650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74acc2365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2 - Unicellular organisms</a:t>
            </a:r>
            <a:br>
              <a:rPr lang="en-GB">
                <a:solidFill>
                  <a:srgbClr val="4B3241"/>
                </a:solidFill>
              </a:rPr>
            </a:br>
            <a:r>
              <a:rPr lang="en-GB" sz="4700">
                <a:solidFill>
                  <a:srgbClr val="4B3241"/>
                </a:solidFill>
              </a:rPr>
              <a:t>(Downloadable Student Document)</a:t>
            </a:r>
            <a:endParaRPr sz="4700">
              <a:solidFill>
                <a:srgbClr val="4B3241"/>
              </a:solidFill>
            </a:endParaRPr>
          </a:p>
        </p:txBody>
      </p:sp>
      <p:sp>
        <p:nvSpPr>
          <p:cNvPr id="95" name="Google Shape;95;p17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 - Biology - Key Stage 3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Cells, Tissues and Organs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6" name="Google Shape;96;p17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Wickham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5762574" y="809857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1093400" y="889000"/>
            <a:ext cx="15613500" cy="178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Write a short paragraph comparing the similarities and differences 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between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 two types of unicellular organisms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1093400" y="2387438"/>
            <a:ext cx="14478000" cy="3771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Similarities between yeast and bacteria are… </a:t>
            </a:r>
            <a:br>
              <a:rPr lang="en-GB" sz="3000">
                <a:latin typeface="Montserrat"/>
                <a:ea typeface="Montserrat"/>
                <a:cs typeface="Montserrat"/>
                <a:sym typeface="Montserrat"/>
              </a:rPr>
            </a:b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Both yeast and bacteria have.. </a:t>
            </a:r>
            <a:br>
              <a:rPr lang="en-GB" sz="3000">
                <a:latin typeface="Montserrat"/>
                <a:ea typeface="Montserrat"/>
                <a:cs typeface="Montserrat"/>
                <a:sym typeface="Montserrat"/>
              </a:rPr>
            </a:b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Yeast and bacteria both reproduce by… </a:t>
            </a:r>
            <a:br>
              <a:rPr lang="en-GB" sz="3000">
                <a:latin typeface="Montserrat"/>
                <a:ea typeface="Montserrat"/>
                <a:cs typeface="Montserrat"/>
                <a:sym typeface="Montserrat"/>
              </a:rPr>
            </a:b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Differences between yeast and bacteria are…</a:t>
            </a:r>
            <a:br>
              <a:rPr lang="en-GB" sz="3000">
                <a:latin typeface="Montserrat"/>
                <a:ea typeface="Montserrat"/>
                <a:cs typeface="Montserrat"/>
                <a:sym typeface="Montserrat"/>
              </a:rPr>
            </a:b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Only bacteria has a…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Key words: cytoplasm, cell membrane, cell wall, plasmids, DNA, flagella, binary fission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1241525" y="670325"/>
            <a:ext cx="15354600" cy="171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student said to their teacher “all bacteria are bad, which is why fungus is better than bacteria”. Explain to the student why this statement is not true. 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1128175" y="2876550"/>
            <a:ext cx="15797100" cy="3432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Bacteria can be bad because…</a:t>
            </a:r>
            <a:br>
              <a:rPr lang="en-GB" sz="3500">
                <a:latin typeface="Montserrat"/>
                <a:ea typeface="Montserrat"/>
                <a:cs typeface="Montserrat"/>
                <a:sym typeface="Montserrat"/>
              </a:rPr>
            </a:b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Although, benefits of bacteria are…  </a:t>
            </a:r>
            <a:br>
              <a:rPr lang="en-GB" sz="3500">
                <a:latin typeface="Montserrat"/>
                <a:ea typeface="Montserrat"/>
                <a:cs typeface="Montserrat"/>
                <a:sym typeface="Montserrat"/>
              </a:rPr>
            </a:b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Fungi is good because… </a:t>
            </a:r>
            <a:br>
              <a:rPr lang="en-GB" sz="3500">
                <a:latin typeface="Montserrat"/>
                <a:ea typeface="Montserrat"/>
                <a:cs typeface="Montserrat"/>
                <a:sym typeface="Montserrat"/>
              </a:rPr>
            </a:b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However, fungi can also be bad because…</a:t>
            </a:r>
            <a:br>
              <a:rPr lang="en-GB" sz="3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Key words: infection, salmonella, cheese, fermentation, digestive system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