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861f8f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6861f8f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6861f2268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6861f2268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349fb42c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349fb42c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6f38834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6f38834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e660a33e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e660a33e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6861f226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6861f226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6861f2268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6861f2268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6861f2268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6861f226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6861f2268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6861f2268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349fb42c9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349fb42c9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e660a33e1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e660a33e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15" Type="http://schemas.openxmlformats.org/officeDocument/2006/relationships/image" Target="../media/image15.png"/><Relationship Id="rId1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10.png"/><Relationship Id="rId7" Type="http://schemas.openxmlformats.org/officeDocument/2006/relationships/image" Target="../media/image16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34816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4: Exploring position and direction of different objects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4 of 4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Numeracy: Position and Direction - Building Understanding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Simon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/>
          <p:nvPr>
            <p:ph idx="1" type="subTitle"/>
          </p:nvPr>
        </p:nvSpPr>
        <p:spPr>
          <a:xfrm>
            <a:off x="917950" y="1853000"/>
            <a:ext cx="6256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Instruction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3"/>
          <p:cNvSpPr txBox="1"/>
          <p:nvPr>
            <p:ph idx="3" type="body"/>
          </p:nvPr>
        </p:nvSpPr>
        <p:spPr>
          <a:xfrm>
            <a:off x="943950" y="3035588"/>
            <a:ext cx="160569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Your parent or carer will choose an item and tell you where to put it. You need to listen carefully to the instruction and try to follow it. </a:t>
            </a:r>
            <a:r>
              <a:rPr lang="en-GB" sz="3500"/>
              <a:t> </a:t>
            </a:r>
            <a:endParaRPr sz="3500"/>
          </a:p>
        </p:txBody>
      </p:sp>
      <p:sp>
        <p:nvSpPr>
          <p:cNvPr id="221" name="Google Shape;221;p23"/>
          <p:cNvSpPr txBox="1"/>
          <p:nvPr>
            <p:ph idx="5" type="body"/>
          </p:nvPr>
        </p:nvSpPr>
        <p:spPr>
          <a:xfrm>
            <a:off x="943950" y="5639775"/>
            <a:ext cx="157269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You could watch an adult do it first as they say the instruction ‘on top’ or ‘side’, for example. Then you could copy.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You could then try to follow the instruction more independently.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222" name="Google Shape;222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p23"/>
          <p:cNvSpPr txBox="1"/>
          <p:nvPr>
            <p:ph type="title"/>
          </p:nvPr>
        </p:nvSpPr>
        <p:spPr>
          <a:xfrm>
            <a:off x="917950" y="2836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- Following instructions about position and direction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4" name="Google Shape;224;p23"/>
          <p:cNvSpPr txBox="1"/>
          <p:nvPr>
            <p:ph idx="4" type="subTitle"/>
          </p:nvPr>
        </p:nvSpPr>
        <p:spPr>
          <a:xfrm>
            <a:off x="917950" y="4437425"/>
            <a:ext cx="6256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Suggestions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/>
          <p:nvPr>
            <p:ph idx="1" type="subTitle"/>
          </p:nvPr>
        </p:nvSpPr>
        <p:spPr>
          <a:xfrm>
            <a:off x="917950" y="2376300"/>
            <a:ext cx="5170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Make it easier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4"/>
          <p:cNvSpPr txBox="1"/>
          <p:nvPr>
            <p:ph idx="2" type="body"/>
          </p:nvPr>
        </p:nvSpPr>
        <p:spPr>
          <a:xfrm>
            <a:off x="917950" y="35973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 on stacking and the key vocabulary of ‘on top’, repeating as each item is stacked on top of the next.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Use familiar stacking toys such as lego or duplo. </a:t>
            </a:r>
            <a:endParaRPr/>
          </a:p>
        </p:txBody>
      </p:sp>
      <p:sp>
        <p:nvSpPr>
          <p:cNvPr id="231" name="Google Shape;231;p24"/>
          <p:cNvSpPr txBox="1"/>
          <p:nvPr>
            <p:ph idx="3" type="subTitle"/>
          </p:nvPr>
        </p:nvSpPr>
        <p:spPr>
          <a:xfrm>
            <a:off x="6558600" y="2376300"/>
            <a:ext cx="5170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Make it harder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4"/>
          <p:cNvSpPr txBox="1"/>
          <p:nvPr>
            <p:ph idx="4" type="body"/>
          </p:nvPr>
        </p:nvSpPr>
        <p:spPr>
          <a:xfrm>
            <a:off x="6558600" y="35973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Describe a sculpture that a parent or carer should make. Be clear as you give them instructions so that the sculpture looks just as you imagined. </a:t>
            </a:r>
            <a:endParaRPr/>
          </a:p>
        </p:txBody>
      </p:sp>
      <p:sp>
        <p:nvSpPr>
          <p:cNvPr id="233" name="Google Shape;233;p24"/>
          <p:cNvSpPr txBox="1"/>
          <p:nvPr>
            <p:ph idx="5" type="subTitle"/>
          </p:nvPr>
        </p:nvSpPr>
        <p:spPr>
          <a:xfrm>
            <a:off x="12199250" y="2376300"/>
            <a:ext cx="54273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Other ideas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4"/>
          <p:cNvSpPr txBox="1"/>
          <p:nvPr>
            <p:ph idx="6" type="body"/>
          </p:nvPr>
        </p:nvSpPr>
        <p:spPr>
          <a:xfrm>
            <a:off x="12199250" y="3597300"/>
            <a:ext cx="54273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While you are on a walk, you could use natural materials and experiment with position and direction as you arrange them in a pattern or sculpture.</a:t>
            </a:r>
            <a:endParaRPr/>
          </a:p>
        </p:txBody>
      </p:sp>
      <p:sp>
        <p:nvSpPr>
          <p:cNvPr id="235" name="Google Shape;235;p24"/>
          <p:cNvSpPr txBox="1"/>
          <p:nvPr>
            <p:ph type="title"/>
          </p:nvPr>
        </p:nvSpPr>
        <p:spPr>
          <a:xfrm>
            <a:off x="1043250" y="890050"/>
            <a:ext cx="15553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Unit 5 Lesson 2: Exploring position and direction of different objects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6" name="Google Shape;236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are we going to learn today?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918000" y="1906550"/>
            <a:ext cx="16452000" cy="193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explore the relative position and direction of objects.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To respond to key vocabulary associated with position and direction.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To experience the application of key vocabulary within an exploratory activity.  </a:t>
            </a:r>
            <a:endParaRPr sz="3500"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689600" y="5945888"/>
            <a:ext cx="51657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Key Vocabulary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936800" y="7109600"/>
            <a:ext cx="16730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sculpture				on				top				middle				bottom				size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7256700" y="8220750"/>
            <a:ext cx="275400" cy="3006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7256700" y="8601750"/>
            <a:ext cx="275400" cy="300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7256700" y="9058950"/>
            <a:ext cx="275400" cy="300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 rot="5400000">
            <a:off x="10206600" y="8220750"/>
            <a:ext cx="275400" cy="300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 rot="5400000">
            <a:off x="9825600" y="8220750"/>
            <a:ext cx="275400" cy="3006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 rot="5400000">
            <a:off x="9368400" y="8220750"/>
            <a:ext cx="275400" cy="300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 rot="10668852">
            <a:off x="13156490" y="8563405"/>
            <a:ext cx="275300" cy="300516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 rot="10668852">
            <a:off x="13141909" y="8182684"/>
            <a:ext cx="275300" cy="300516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 rot="10668852">
            <a:off x="13124412" y="7725819"/>
            <a:ext cx="275300" cy="300516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Let’s look at some of the key words and what they mean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617775" y="8130500"/>
            <a:ext cx="14675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>
            <p:ph idx="5" type="body"/>
          </p:nvPr>
        </p:nvSpPr>
        <p:spPr>
          <a:xfrm>
            <a:off x="729950" y="6464525"/>
            <a:ext cx="159225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 want to put the bottle </a:t>
            </a:r>
            <a:r>
              <a:rPr b="1" lang="en-GB" sz="3500"/>
              <a:t>on</a:t>
            </a:r>
            <a:r>
              <a:rPr lang="en-GB" sz="3500"/>
              <a:t> the box.  The bottle is </a:t>
            </a:r>
            <a:r>
              <a:rPr b="1" lang="en-GB" sz="3500"/>
              <a:t>on</a:t>
            </a:r>
            <a:r>
              <a:rPr lang="en-GB" sz="3500"/>
              <a:t> the box. 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Put one of your items </a:t>
            </a:r>
            <a:r>
              <a:rPr b="1" lang="en-GB" sz="3500"/>
              <a:t>on</a:t>
            </a:r>
            <a:r>
              <a:rPr lang="en-GB" sz="3500"/>
              <a:t> another one. </a:t>
            </a:r>
            <a:endParaRPr sz="3500"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03" y="2076950"/>
            <a:ext cx="2001600" cy="4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 b="0" l="0" r="53740" t="0"/>
          <a:stretch/>
        </p:blipFill>
        <p:spPr>
          <a:xfrm>
            <a:off x="3584793" y="1960438"/>
            <a:ext cx="3640258" cy="45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6419325" y="2076950"/>
            <a:ext cx="1440000" cy="1235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b="0" l="0" r="53740" t="0"/>
          <a:stretch/>
        </p:blipFill>
        <p:spPr>
          <a:xfrm>
            <a:off x="12713100" y="3495353"/>
            <a:ext cx="2399724" cy="296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2026" y="1706575"/>
            <a:ext cx="1501875" cy="30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14602550" y="3312350"/>
            <a:ext cx="1440000" cy="1235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6" name="Google Shape;116;p16"/>
          <p:cNvCxnSpPr/>
          <p:nvPr/>
        </p:nvCxnSpPr>
        <p:spPr>
          <a:xfrm>
            <a:off x="7950275" y="4378025"/>
            <a:ext cx="4002000" cy="80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7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Let’s look at some of the key words and what they mean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617775" y="8130500"/>
            <a:ext cx="14675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7"/>
          <p:cNvSpPr txBox="1"/>
          <p:nvPr>
            <p:ph idx="5" type="body"/>
          </p:nvPr>
        </p:nvSpPr>
        <p:spPr>
          <a:xfrm>
            <a:off x="729950" y="6464525"/>
            <a:ext cx="159225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 want to put the egg box </a:t>
            </a:r>
            <a:r>
              <a:rPr b="1" lang="en-GB" sz="3500"/>
              <a:t>on</a:t>
            </a:r>
            <a:r>
              <a:rPr b="1" lang="en-GB" sz="3500"/>
              <a:t> top</a:t>
            </a:r>
            <a:r>
              <a:rPr lang="en-GB" sz="3500"/>
              <a:t> of the box.  The egg box is </a:t>
            </a:r>
            <a:r>
              <a:rPr b="1" lang="en-GB" sz="3500"/>
              <a:t>on</a:t>
            </a:r>
            <a:r>
              <a:rPr b="1" lang="en-GB" sz="3500"/>
              <a:t> top</a:t>
            </a:r>
            <a:r>
              <a:rPr lang="en-GB" sz="3500"/>
              <a:t>. 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Put one of your items </a:t>
            </a:r>
            <a:r>
              <a:rPr b="1" lang="en-GB" sz="3500"/>
              <a:t>on</a:t>
            </a:r>
            <a:r>
              <a:rPr b="1" lang="en-GB" sz="3500"/>
              <a:t> top </a:t>
            </a:r>
            <a:r>
              <a:rPr lang="en-GB" sz="3500"/>
              <a:t>of </a:t>
            </a:r>
            <a:r>
              <a:rPr lang="en-GB" sz="3500"/>
              <a:t>another one. </a:t>
            </a:r>
            <a:endParaRPr sz="3500"/>
          </a:p>
        </p:txBody>
      </p:sp>
      <p:cxnSp>
        <p:nvCxnSpPr>
          <p:cNvPr id="125" name="Google Shape;125;p17"/>
          <p:cNvCxnSpPr/>
          <p:nvPr/>
        </p:nvCxnSpPr>
        <p:spPr>
          <a:xfrm>
            <a:off x="7950275" y="4378025"/>
            <a:ext cx="4002000" cy="80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950" y="4685033"/>
            <a:ext cx="2380750" cy="130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475" y="2492850"/>
            <a:ext cx="2944925" cy="38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37000" y="2199438"/>
            <a:ext cx="2744675" cy="38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3771299" y="1545600"/>
            <a:ext cx="2251226" cy="13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8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Let’s look at some of the key words and what they mean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617775" y="8130500"/>
            <a:ext cx="14675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 txBox="1"/>
          <p:nvPr>
            <p:ph idx="5" type="body"/>
          </p:nvPr>
        </p:nvSpPr>
        <p:spPr>
          <a:xfrm>
            <a:off x="729950" y="6464525"/>
            <a:ext cx="159225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 want to put the cup on</a:t>
            </a:r>
            <a:r>
              <a:rPr b="1" lang="en-GB" sz="3500"/>
              <a:t> </a:t>
            </a:r>
            <a:r>
              <a:rPr lang="en-GB" sz="3500"/>
              <a:t>the</a:t>
            </a:r>
            <a:r>
              <a:rPr b="1" lang="en-GB" sz="3500"/>
              <a:t> side</a:t>
            </a:r>
            <a:r>
              <a:rPr lang="en-GB" sz="3500"/>
              <a:t> of the bottle.  The cup is </a:t>
            </a:r>
            <a:r>
              <a:rPr lang="en-GB" sz="3500"/>
              <a:t>on the</a:t>
            </a:r>
            <a:r>
              <a:rPr b="1" lang="en-GB" sz="3500"/>
              <a:t> side</a:t>
            </a:r>
            <a:r>
              <a:rPr lang="en-GB" sz="3500"/>
              <a:t>. 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Put one of your items </a:t>
            </a:r>
            <a:r>
              <a:rPr lang="en-GB" sz="3500"/>
              <a:t>on the</a:t>
            </a:r>
            <a:r>
              <a:rPr b="1" lang="en-GB" sz="3500"/>
              <a:t> side </a:t>
            </a:r>
            <a:r>
              <a:rPr lang="en-GB" sz="3500"/>
              <a:t>of</a:t>
            </a:r>
            <a:r>
              <a:rPr lang="en-GB" sz="3500"/>
              <a:t> another one. </a:t>
            </a:r>
            <a:endParaRPr sz="3500"/>
          </a:p>
        </p:txBody>
      </p:sp>
      <p:cxnSp>
        <p:nvCxnSpPr>
          <p:cNvPr id="138" name="Google Shape;138;p18"/>
          <p:cNvCxnSpPr/>
          <p:nvPr/>
        </p:nvCxnSpPr>
        <p:spPr>
          <a:xfrm>
            <a:off x="6690200" y="4404900"/>
            <a:ext cx="4002000" cy="80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1853" y="2330388"/>
            <a:ext cx="2001600" cy="4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58708">
            <a:off x="13863400" y="3710229"/>
            <a:ext cx="1440000" cy="1688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053" y="2330388"/>
            <a:ext cx="2001600" cy="4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8950" y="4754050"/>
            <a:ext cx="1188100" cy="139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19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Let’s look at some of the key words and what they mean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617775" y="8130500"/>
            <a:ext cx="14675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9"/>
          <p:cNvSpPr txBox="1"/>
          <p:nvPr>
            <p:ph idx="5" type="body"/>
          </p:nvPr>
        </p:nvSpPr>
        <p:spPr>
          <a:xfrm>
            <a:off x="858750" y="2774900"/>
            <a:ext cx="159225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This juice box is </a:t>
            </a:r>
            <a:r>
              <a:rPr b="1" lang="en-GB" sz="3500"/>
              <a:t>at the</a:t>
            </a:r>
            <a:r>
              <a:rPr lang="en-GB" sz="3500"/>
              <a:t> </a:t>
            </a:r>
            <a:r>
              <a:rPr b="1" lang="en-GB" sz="3500"/>
              <a:t>top</a:t>
            </a:r>
            <a:r>
              <a:rPr lang="en-GB" sz="3500"/>
              <a:t> of the bottle.</a:t>
            </a:r>
            <a:r>
              <a:rPr lang="en-GB" sz="3500"/>
              <a:t> </a:t>
            </a:r>
            <a:endParaRPr sz="3500"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9724" y="2619480"/>
            <a:ext cx="2900068" cy="5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7846" y="6521150"/>
            <a:ext cx="1300979" cy="189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29280" y="4813157"/>
            <a:ext cx="1300975" cy="189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21600" y="3069700"/>
            <a:ext cx="1116344" cy="16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idx="5" type="body"/>
          </p:nvPr>
        </p:nvSpPr>
        <p:spPr>
          <a:xfrm>
            <a:off x="617775" y="5083425"/>
            <a:ext cx="159225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This juice box is </a:t>
            </a:r>
            <a:r>
              <a:rPr b="1" lang="en-GB" sz="3500"/>
              <a:t>in the middle</a:t>
            </a:r>
            <a:r>
              <a:rPr lang="en-GB" sz="3500"/>
              <a:t>. </a:t>
            </a:r>
            <a:endParaRPr sz="3500"/>
          </a:p>
        </p:txBody>
      </p:sp>
      <p:sp>
        <p:nvSpPr>
          <p:cNvPr id="156" name="Google Shape;156;p19"/>
          <p:cNvSpPr txBox="1"/>
          <p:nvPr>
            <p:ph idx="5" type="body"/>
          </p:nvPr>
        </p:nvSpPr>
        <p:spPr>
          <a:xfrm>
            <a:off x="617775" y="7289825"/>
            <a:ext cx="159225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This juice box is </a:t>
            </a:r>
            <a:r>
              <a:rPr b="1" lang="en-GB" sz="3500"/>
              <a:t>at the bottom</a:t>
            </a:r>
            <a:r>
              <a:rPr lang="en-GB" sz="3500"/>
              <a:t>. </a:t>
            </a:r>
            <a:endParaRPr sz="3500"/>
          </a:p>
        </p:txBody>
      </p:sp>
      <p:cxnSp>
        <p:nvCxnSpPr>
          <p:cNvPr id="157" name="Google Shape;157;p19"/>
          <p:cNvCxnSpPr>
            <a:endCxn id="154" idx="1"/>
          </p:cNvCxnSpPr>
          <p:nvPr/>
        </p:nvCxnSpPr>
        <p:spPr>
          <a:xfrm>
            <a:off x="9803600" y="3142600"/>
            <a:ext cx="3618000" cy="741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19"/>
          <p:cNvCxnSpPr/>
          <p:nvPr/>
        </p:nvCxnSpPr>
        <p:spPr>
          <a:xfrm>
            <a:off x="7547375" y="5344950"/>
            <a:ext cx="5586600" cy="295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19"/>
          <p:cNvCxnSpPr/>
          <p:nvPr/>
        </p:nvCxnSpPr>
        <p:spPr>
          <a:xfrm flipH="1" rot="10800000">
            <a:off x="7601100" y="7627975"/>
            <a:ext cx="5935800" cy="53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20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It is your turn. Take the items you have and construct some sculptures.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778900" y="7950275"/>
            <a:ext cx="14675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221700" y="3707425"/>
            <a:ext cx="1086875" cy="217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6653" y="3469650"/>
            <a:ext cx="2001600" cy="4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5">
            <a:alphaModFix/>
          </a:blip>
          <a:srcRect b="0" l="0" r="53740" t="0"/>
          <a:stretch/>
        </p:blipFill>
        <p:spPr>
          <a:xfrm>
            <a:off x="7892968" y="2795963"/>
            <a:ext cx="3640258" cy="45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33096" y="4884888"/>
            <a:ext cx="1300979" cy="189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93088" y="2071815"/>
            <a:ext cx="1440000" cy="267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8">
            <a:alphaModFix/>
          </a:blip>
          <a:srcRect b="52203" l="0" r="0" t="0"/>
          <a:stretch/>
        </p:blipFill>
        <p:spPr>
          <a:xfrm>
            <a:off x="13728050" y="5529100"/>
            <a:ext cx="4066394" cy="217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">
            <a:off x="14288800" y="2868788"/>
            <a:ext cx="2944925" cy="38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521200" y="4033804"/>
            <a:ext cx="1440000" cy="16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4363" y="2349488"/>
            <a:ext cx="1086875" cy="217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5400000">
            <a:off x="2221700" y="5178625"/>
            <a:ext cx="1086875" cy="217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87488" y="4496390"/>
            <a:ext cx="1440000" cy="267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-5556942">
            <a:off x="13369550" y="3172166"/>
            <a:ext cx="1440000" cy="16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-2079306">
            <a:off x="15806875" y="401567"/>
            <a:ext cx="1440000" cy="168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039550" y="1355317"/>
            <a:ext cx="1440000" cy="168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/>
          <p:nvPr/>
        </p:nvSpPr>
        <p:spPr>
          <a:xfrm>
            <a:off x="10647175" y="2199450"/>
            <a:ext cx="1086900" cy="2048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805150" y="4306963"/>
            <a:ext cx="1949400" cy="9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3229984">
            <a:off x="1743600" y="4306962"/>
            <a:ext cx="1949400" cy="9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3229984">
            <a:off x="14081900" y="3719837"/>
            <a:ext cx="1949400" cy="9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145290">
            <a:off x="15758975" y="4560663"/>
            <a:ext cx="1949400" cy="9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-4968642">
            <a:off x="15758975" y="2204437"/>
            <a:ext cx="1949401" cy="9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-4968642">
            <a:off x="8446550" y="5346750"/>
            <a:ext cx="1949401" cy="9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-1332305">
            <a:off x="9521975" y="5778163"/>
            <a:ext cx="1949402" cy="9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-1332305">
            <a:off x="3076100" y="5749413"/>
            <a:ext cx="1949402" cy="97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idx="1" type="subTitle"/>
          </p:nvPr>
        </p:nvSpPr>
        <p:spPr>
          <a:xfrm>
            <a:off x="917950" y="1853000"/>
            <a:ext cx="6256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Instruction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1"/>
          <p:cNvSpPr txBox="1"/>
          <p:nvPr>
            <p:ph idx="3" type="body"/>
          </p:nvPr>
        </p:nvSpPr>
        <p:spPr>
          <a:xfrm>
            <a:off x="943950" y="3035588"/>
            <a:ext cx="160569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your own objects as well as glue or tape to construct some sculptures.  It could look like something or be abstract.   </a:t>
            </a:r>
            <a:endParaRPr sz="3500"/>
          </a:p>
        </p:txBody>
      </p:sp>
      <p:sp>
        <p:nvSpPr>
          <p:cNvPr id="196" name="Google Shape;196;p21"/>
          <p:cNvSpPr txBox="1"/>
          <p:nvPr>
            <p:ph idx="5" type="body"/>
          </p:nvPr>
        </p:nvSpPr>
        <p:spPr>
          <a:xfrm>
            <a:off x="943950" y="5639775"/>
            <a:ext cx="157269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 parent or carer may model the language associated with position. For example, ‘you have put the cup </a:t>
            </a:r>
            <a:r>
              <a:rPr b="1" lang="en-GB" sz="3500"/>
              <a:t>on top</a:t>
            </a:r>
            <a:r>
              <a:rPr lang="en-GB" sz="3500"/>
              <a:t> of the box.’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A parent or carer may ask you questions about where things are.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97" name="Google Shape;197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21"/>
          <p:cNvSpPr txBox="1"/>
          <p:nvPr>
            <p:ph type="title"/>
          </p:nvPr>
        </p:nvSpPr>
        <p:spPr>
          <a:xfrm>
            <a:off x="917950" y="2836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- Experiment with position and direction by making some sculptures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9" name="Google Shape;199;p21"/>
          <p:cNvSpPr txBox="1"/>
          <p:nvPr>
            <p:ph idx="4" type="subTitle"/>
          </p:nvPr>
        </p:nvSpPr>
        <p:spPr>
          <a:xfrm>
            <a:off x="917950" y="4437425"/>
            <a:ext cx="6256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Suggestions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22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 have followed these instructions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1541350" y="8275825"/>
            <a:ext cx="146757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2"/>
          <p:cNvSpPr txBox="1"/>
          <p:nvPr>
            <p:ph idx="5" type="body"/>
          </p:nvPr>
        </p:nvSpPr>
        <p:spPr>
          <a:xfrm>
            <a:off x="917942" y="2349800"/>
            <a:ext cx="63072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Put the bottle </a:t>
            </a:r>
            <a:r>
              <a:rPr b="1" lang="en-GB" sz="3500"/>
              <a:t>on</a:t>
            </a:r>
            <a:r>
              <a:rPr lang="en-GB" sz="3500"/>
              <a:t> the box.  </a:t>
            </a:r>
            <a:r>
              <a:rPr lang="en-GB" sz="3500"/>
              <a:t>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pic>
        <p:nvPicPr>
          <p:cNvPr id="208" name="Google Shape;208;p22"/>
          <p:cNvPicPr preferRelativeResize="0"/>
          <p:nvPr/>
        </p:nvPicPr>
        <p:blipFill rotWithShape="1">
          <a:blip r:embed="rId3">
            <a:alphaModFix/>
          </a:blip>
          <a:srcRect b="52203" l="0" r="0" t="0"/>
          <a:stretch/>
        </p:blipFill>
        <p:spPr>
          <a:xfrm>
            <a:off x="9588675" y="5264323"/>
            <a:ext cx="6194541" cy="301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253128">
            <a:off x="11730316" y="2426100"/>
            <a:ext cx="2787584" cy="607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68145">
            <a:off x="10988319" y="2276140"/>
            <a:ext cx="1619676" cy="173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33769" y="1557825"/>
            <a:ext cx="2193624" cy="3706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61654">
            <a:off x="13356777" y="2544531"/>
            <a:ext cx="1623271" cy="17331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2"/>
          <p:cNvSpPr txBox="1"/>
          <p:nvPr>
            <p:ph idx="5" type="body"/>
          </p:nvPr>
        </p:nvSpPr>
        <p:spPr>
          <a:xfrm>
            <a:off x="917942" y="3875450"/>
            <a:ext cx="63072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Put the carton </a:t>
            </a:r>
            <a:r>
              <a:rPr b="1" lang="en-GB" sz="3500"/>
              <a:t>on top</a:t>
            </a:r>
            <a:r>
              <a:rPr lang="en-GB" sz="3500"/>
              <a:t> of the bottle.   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sp>
        <p:nvSpPr>
          <p:cNvPr id="214" name="Google Shape;214;p22"/>
          <p:cNvSpPr txBox="1"/>
          <p:nvPr>
            <p:ph idx="5" type="body"/>
          </p:nvPr>
        </p:nvSpPr>
        <p:spPr>
          <a:xfrm>
            <a:off x="917942" y="5657900"/>
            <a:ext cx="63072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Put the cups on the </a:t>
            </a:r>
            <a:r>
              <a:rPr b="1" lang="en-GB" sz="3500"/>
              <a:t>side</a:t>
            </a:r>
            <a:r>
              <a:rPr lang="en-GB" sz="3500"/>
              <a:t> of the carton.   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