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</p:sldIdLst>
  <p:sldSz cy="10287000" cx="18288000"/>
  <p:notesSz cx="6858000" cy="9144000"/>
  <p:embeddedFontLst>
    <p:embeddedFont>
      <p:font typeface="Montserrat SemiBold"/>
      <p:regular r:id="rId6"/>
      <p:bold r:id="rId7"/>
      <p:italic r:id="rId8"/>
      <p:boldItalic r:id="rId9"/>
    </p:embeddedFont>
    <p:embeddedFont>
      <p:font typeface="Montserrat"/>
      <p:regular r:id="rId10"/>
      <p:bold r:id="rId11"/>
      <p:italic r:id="rId12"/>
      <p:boldItalic r:id="rId13"/>
    </p:embeddedFont>
    <p:embeddedFont>
      <p:font typeface="Montserrat Medium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.fntdata"/><Relationship Id="rId10" Type="http://schemas.openxmlformats.org/officeDocument/2006/relationships/font" Target="fonts/Montserrat-regular.fntdata"/><Relationship Id="rId13" Type="http://schemas.openxmlformats.org/officeDocument/2006/relationships/font" Target="fonts/Montserrat-boldItalic.fntdata"/><Relationship Id="rId12" Type="http://schemas.openxmlformats.org/officeDocument/2006/relationships/font" Target="fonts/Montserrat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Italic.fntdata"/><Relationship Id="rId15" Type="http://schemas.openxmlformats.org/officeDocument/2006/relationships/font" Target="fonts/MontserratMedium-bold.fntdata"/><Relationship Id="rId14" Type="http://schemas.openxmlformats.org/officeDocument/2006/relationships/font" Target="fonts/MontserratMedium-regular.fntdata"/><Relationship Id="rId17" Type="http://schemas.openxmlformats.org/officeDocument/2006/relationships/font" Target="fonts/MontserratMedium-boldItalic.fntdata"/><Relationship Id="rId16" Type="http://schemas.openxmlformats.org/officeDocument/2006/relationships/font" Target="fonts/MontserratMedium-italic.fntdata"/><Relationship Id="rId5" Type="http://schemas.openxmlformats.org/officeDocument/2006/relationships/slide" Target="slides/slide1.xml"/><Relationship Id="rId6" Type="http://schemas.openxmlformats.org/officeDocument/2006/relationships/font" Target="fonts/MontserratSemiBold-regular.fntdata"/><Relationship Id="rId7" Type="http://schemas.openxmlformats.org/officeDocument/2006/relationships/font" Target="fonts/MontserratSemiBold-bold.fntdata"/><Relationship Id="rId8" Type="http://schemas.openxmlformats.org/officeDocument/2006/relationships/font" Target="fonts/Montserrat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d9379ad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d9379ad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8950" y="2391297"/>
            <a:ext cx="10499050" cy="6063303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4"/>
          <p:cNvSpPr txBox="1"/>
          <p:nvPr>
            <p:ph idx="4" type="subTitle"/>
          </p:nvPr>
        </p:nvSpPr>
        <p:spPr>
          <a:xfrm>
            <a:off x="917950" y="2391300"/>
            <a:ext cx="6256800" cy="906900"/>
          </a:xfrm>
          <a:prstGeom prst="rect">
            <a:avLst/>
          </a:prstGeom>
          <a:solidFill>
            <a:srgbClr val="008237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Questions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1" name="Google Shape;81;p14"/>
          <p:cNvSpPr txBox="1"/>
          <p:nvPr>
            <p:ph idx="5" type="body"/>
          </p:nvPr>
        </p:nvSpPr>
        <p:spPr>
          <a:xfrm>
            <a:off x="917950" y="3987000"/>
            <a:ext cx="6681000" cy="231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Solve the following equations using the most efficient method.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b="1" lang="en-GB" sz="3500">
                <a:solidFill>
                  <a:schemeClr val="accent6"/>
                </a:solidFill>
              </a:rPr>
              <a:t>Challenge</a:t>
            </a:r>
            <a:r>
              <a:rPr lang="en-GB" sz="3500"/>
              <a:t>: Can you explain why you chose your method?</a:t>
            </a:r>
            <a:endParaRPr sz="3500"/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1376912" y="14379975"/>
            <a:ext cx="2160000" cy="5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3" name="Google Shape;83;p14"/>
          <p:cNvSpPr txBox="1"/>
          <p:nvPr>
            <p:ph type="title"/>
          </p:nvPr>
        </p:nvSpPr>
        <p:spPr>
          <a:xfrm>
            <a:off x="1376925" y="1335075"/>
            <a:ext cx="5499600" cy="677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4" name="Google Shape;84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5" name="Google Shape;85;p14"/>
          <p:cNvSpPr txBox="1"/>
          <p:nvPr/>
        </p:nvSpPr>
        <p:spPr>
          <a:xfrm>
            <a:off x="11717875" y="3585000"/>
            <a:ext cx="2641200" cy="1193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2009 - 1858 =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6" name="Google Shape;86;p14"/>
          <p:cNvSpPr txBox="1"/>
          <p:nvPr/>
        </p:nvSpPr>
        <p:spPr>
          <a:xfrm>
            <a:off x="15311375" y="3585000"/>
            <a:ext cx="2641200" cy="1193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3457 - 1998  = 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