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4a9549b3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4a9549b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4a9549b3_0_2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c4a9549b3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Depth of numbers within 15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solidFill>
            <a:srgbClr val="69BE4B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9" name="Google Shape;199;p41"/>
          <p:cNvPicPr preferRelativeResize="0"/>
          <p:nvPr/>
        </p:nvPicPr>
        <p:blipFill rotWithShape="1">
          <a:blip r:embed="rId3">
            <a:alphaModFix/>
          </a:blip>
          <a:srcRect b="8723" l="1439" r="-1440" t="2710"/>
          <a:stretch/>
        </p:blipFill>
        <p:spPr>
          <a:xfrm>
            <a:off x="435575" y="1663350"/>
            <a:ext cx="8516599" cy="19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