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B7FB273-32F0-4678-8BF6-5C59D25BEA4B}">
  <a:tblStyle styleId="{6B7FB273-32F0-4678-8BF6-5C59D25BEA4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a1a54d05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ga1a54d05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3" name="Google Shape;33;p7"/>
          <p:cNvSpPr txBox="1"/>
          <p:nvPr>
            <p:ph idx="4294967295" type="subTitle"/>
          </p:nvPr>
        </p:nvSpPr>
        <p:spPr>
          <a:xfrm>
            <a:off x="403050" y="3727813"/>
            <a:ext cx="7539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Davies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800">
              <a:solidFill>
                <a:srgbClr val="4B3241"/>
              </a:solidFill>
            </a:endParaRPr>
          </a:p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/>
        </p:nvSpPr>
        <p:spPr>
          <a:xfrm>
            <a:off x="458800" y="1237625"/>
            <a:ext cx="80694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Draw Quadratic Graphs (Negative 𝑥</a:t>
            </a:r>
            <a:r>
              <a:rPr baseline="30000" lang="en-GB" sz="28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</a:t>
            </a:r>
            <a:r>
              <a:rPr lang="en-GB" sz="28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)</a:t>
            </a:r>
            <a:endParaRPr baseline="30000" sz="2800" strike="sng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/>
        </p:nvSpPr>
        <p:spPr>
          <a:xfrm>
            <a:off x="482748" y="784985"/>
            <a:ext cx="4520532" cy="418833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099" r="0" t="-145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1" name="Google Shape;41;p8"/>
          <p:cNvSpPr txBox="1"/>
          <p:nvPr/>
        </p:nvSpPr>
        <p:spPr>
          <a:xfrm>
            <a:off x="4623468" y="784986"/>
            <a:ext cx="4520532" cy="427611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2693" r="0" t="-57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2" name="Google Shape;42;p8"/>
          <p:cNvSpPr txBox="1"/>
          <p:nvPr>
            <p:ph type="title"/>
          </p:nvPr>
        </p:nvSpPr>
        <p:spPr>
          <a:xfrm>
            <a:off x="458972" y="25075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Plot quadratic equations </a:t>
            </a:r>
            <a:endParaRPr>
              <a:solidFill>
                <a:srgbClr val="4A3142"/>
              </a:solidFill>
            </a:endParaRPr>
          </a:p>
        </p:txBody>
      </p:sp>
      <p:graphicFrame>
        <p:nvGraphicFramePr>
          <p:cNvPr id="43" name="Google Shape;43;p8"/>
          <p:cNvGraphicFramePr/>
          <p:nvPr/>
        </p:nvGraphicFramePr>
        <p:xfrm>
          <a:off x="5010329" y="15016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{6B7FB273-32F0-4678-8BF6-5C59D25BEA4B}</a:tableStyleId>
              </a:tblPr>
              <a:tblGrid>
                <a:gridCol w="475950"/>
                <a:gridCol w="475950"/>
                <a:gridCol w="475950"/>
                <a:gridCol w="475950"/>
                <a:gridCol w="475950"/>
                <a:gridCol w="475950"/>
                <a:gridCol w="475950"/>
                <a:gridCol w="475950"/>
              </a:tblGrid>
              <a:tr h="330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0.5</a:t>
                      </a:r>
                      <a:endParaRPr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1.5</a:t>
                      </a:r>
                      <a:endParaRPr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01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Google Shape;44;p8"/>
          <p:cNvGraphicFramePr/>
          <p:nvPr/>
        </p:nvGraphicFramePr>
        <p:xfrm>
          <a:off x="598141" y="15195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{6B7FB273-32F0-4678-8BF6-5C59D25BEA4B}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335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6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pic>
        <p:nvPicPr>
          <p:cNvPr id="46" name="Google Shape;46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1204" y="3214278"/>
            <a:ext cx="1537398" cy="914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98170" y="3214278"/>
            <a:ext cx="1538798" cy="914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545206" y="3212375"/>
            <a:ext cx="1538796" cy="914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4" name="Google Shape;54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/>
        </p:nvSpPr>
        <p:spPr>
          <a:xfrm>
            <a:off x="482748" y="784985"/>
            <a:ext cx="4520532" cy="418833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099" r="0" t="-145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1" name="Google Shape;61;p10"/>
          <p:cNvSpPr txBox="1"/>
          <p:nvPr/>
        </p:nvSpPr>
        <p:spPr>
          <a:xfrm>
            <a:off x="4623468" y="784986"/>
            <a:ext cx="4520532" cy="427611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2693" r="0" t="-57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2" name="Google Shape;62;p10"/>
          <p:cNvSpPr txBox="1"/>
          <p:nvPr>
            <p:ph type="title"/>
          </p:nvPr>
        </p:nvSpPr>
        <p:spPr>
          <a:xfrm>
            <a:off x="458972" y="25075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Plot quadratic equations </a:t>
            </a:r>
            <a:endParaRPr>
              <a:solidFill>
                <a:srgbClr val="4A3142"/>
              </a:solidFill>
            </a:endParaRPr>
          </a:p>
        </p:txBody>
      </p:sp>
      <p:graphicFrame>
        <p:nvGraphicFramePr>
          <p:cNvPr id="63" name="Google Shape;63;p10"/>
          <p:cNvGraphicFramePr/>
          <p:nvPr/>
        </p:nvGraphicFramePr>
        <p:xfrm>
          <a:off x="5010329" y="15016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{6B7FB273-32F0-4678-8BF6-5C59D25BEA4B}</a:tableStyleId>
              </a:tblPr>
              <a:tblGrid>
                <a:gridCol w="475950"/>
                <a:gridCol w="475950"/>
                <a:gridCol w="475950"/>
                <a:gridCol w="475950"/>
                <a:gridCol w="475950"/>
                <a:gridCol w="475950"/>
                <a:gridCol w="475950"/>
                <a:gridCol w="475950"/>
              </a:tblGrid>
              <a:tr h="330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0.5</a:t>
                      </a:r>
                      <a:endParaRPr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1.5</a:t>
                      </a:r>
                      <a:endParaRPr/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01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-2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-5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-9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28625" marB="28625" marR="57275" marL="5727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Google Shape;64;p10"/>
          <p:cNvGraphicFramePr/>
          <p:nvPr/>
        </p:nvGraphicFramePr>
        <p:xfrm>
          <a:off x="598141" y="15195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{6B7FB273-32F0-4678-8BF6-5C59D25BEA4B}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335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6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-9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-4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-4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-9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pic>
        <p:nvPicPr>
          <p:cNvPr id="66" name="Google Shape;66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1204" y="3214278"/>
            <a:ext cx="1537398" cy="914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98170" y="3214278"/>
            <a:ext cx="1538798" cy="914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545206" y="3212375"/>
            <a:ext cx="1538796" cy="914238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0"/>
          <p:cNvSpPr/>
          <p:nvPr/>
        </p:nvSpPr>
        <p:spPr>
          <a:xfrm rot="-2416924">
            <a:off x="3826525" y="3772398"/>
            <a:ext cx="1028881" cy="521797"/>
          </a:xfrm>
          <a:prstGeom prst="corner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Google Shape;70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673863" y="2622825"/>
            <a:ext cx="2215005" cy="18019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