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6a61c1a0b_1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6a61c1a0b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9d26932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9d26932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38" name="Google Shape;138;p2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2" name="Google Shape;142;p2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Telling ‘Minutes Past’ on a Digital Clock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Behan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B0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267013" y="235950"/>
            <a:ext cx="31887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267013" y="749700"/>
            <a:ext cx="84987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Match the digital and analogue clocks then write the time in words.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056" y="1249500"/>
            <a:ext cx="985838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" y="2178563"/>
            <a:ext cx="947738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344" y="3069525"/>
            <a:ext cx="957263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200" y="3960488"/>
            <a:ext cx="9715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7556" y="3924769"/>
            <a:ext cx="681038" cy="70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38506" y="2931413"/>
            <a:ext cx="719138" cy="71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50413" y="1199494"/>
            <a:ext cx="695325" cy="71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59938" y="2060694"/>
            <a:ext cx="676275" cy="728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9"/>
          <p:cNvCxnSpPr/>
          <p:nvPr/>
        </p:nvCxnSpPr>
        <p:spPr>
          <a:xfrm>
            <a:off x="3689313" y="1763875"/>
            <a:ext cx="44166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9"/>
          <p:cNvCxnSpPr/>
          <p:nvPr/>
        </p:nvCxnSpPr>
        <p:spPr>
          <a:xfrm>
            <a:off x="3689313" y="2647963"/>
            <a:ext cx="44166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9"/>
          <p:cNvCxnSpPr/>
          <p:nvPr/>
        </p:nvCxnSpPr>
        <p:spPr>
          <a:xfrm>
            <a:off x="3689313" y="3518575"/>
            <a:ext cx="44166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29"/>
          <p:cNvCxnSpPr/>
          <p:nvPr/>
        </p:nvCxnSpPr>
        <p:spPr>
          <a:xfrm>
            <a:off x="3689313" y="4419600"/>
            <a:ext cx="44166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