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c94393a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c94393a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d766586c1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d766586c1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d766586c1_1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d766586c1_1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activity intro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inkercad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1: What is 3D modelling?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3D modelling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918000" y="3523625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Josh Crossman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highlight>
                  <a:srgbClr val="FFFFFF"/>
                </a:highlight>
              </a:rPr>
              <a:t>Task 1 </a:t>
            </a:r>
            <a:r>
              <a:rPr lang="en-GB">
                <a:solidFill>
                  <a:schemeClr val="dk2"/>
                </a:solidFill>
              </a:rPr>
              <a:t> - Exploring the 3D space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876300"/>
            <a:ext cx="7902000" cy="575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ctr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4400"/>
              <a:t>Open </a:t>
            </a:r>
            <a:r>
              <a:rPr lang="en-GB" sz="4400" u="sng">
                <a:solidFill>
                  <a:schemeClr val="hlink"/>
                </a:solidFill>
                <a:hlinkClick r:id="rId3"/>
              </a:rPr>
              <a:t>tinkercad.com</a:t>
            </a:r>
            <a:endParaRPr sz="41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Write some notes about what each of the function buttons allow you to do.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grpSp>
        <p:nvGrpSpPr>
          <p:cNvPr id="91" name="Google Shape;91;p15"/>
          <p:cNvGrpSpPr/>
          <p:nvPr/>
        </p:nvGrpSpPr>
        <p:grpSpPr>
          <a:xfrm>
            <a:off x="9825050" y="2699925"/>
            <a:ext cx="832800" cy="832800"/>
            <a:chOff x="9825050" y="2876300"/>
            <a:chExt cx="832800" cy="832800"/>
          </a:xfrm>
        </p:grpSpPr>
        <p:sp>
          <p:nvSpPr>
            <p:cNvPr id="92" name="Google Shape;92;p15"/>
            <p:cNvSpPr/>
            <p:nvPr/>
          </p:nvSpPr>
          <p:spPr>
            <a:xfrm>
              <a:off x="9825050" y="2876300"/>
              <a:ext cx="832800" cy="8328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3" name="Google Shape;93;p15"/>
            <p:cNvGrpSpPr/>
            <p:nvPr/>
          </p:nvGrpSpPr>
          <p:grpSpPr>
            <a:xfrm>
              <a:off x="9962664" y="3071299"/>
              <a:ext cx="557555" cy="442810"/>
              <a:chOff x="10992725" y="4778225"/>
              <a:chExt cx="740150" cy="730950"/>
            </a:xfrm>
          </p:grpSpPr>
          <p:cxnSp>
            <p:nvCxnSpPr>
              <p:cNvPr id="94" name="Google Shape;94;p15"/>
              <p:cNvCxnSpPr/>
              <p:nvPr/>
            </p:nvCxnSpPr>
            <p:spPr>
              <a:xfrm flipH="1">
                <a:off x="10992725" y="4784475"/>
                <a:ext cx="359100" cy="35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5"/>
              <p:cNvCxnSpPr/>
              <p:nvPr/>
            </p:nvCxnSpPr>
            <p:spPr>
              <a:xfrm rot="10800000">
                <a:off x="10992775" y="5143500"/>
                <a:ext cx="1923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5"/>
              <p:cNvCxnSpPr/>
              <p:nvPr/>
            </p:nvCxnSpPr>
            <p:spPr>
              <a:xfrm>
                <a:off x="11185075" y="5136975"/>
                <a:ext cx="0" cy="362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5"/>
              <p:cNvCxnSpPr/>
              <p:nvPr/>
            </p:nvCxnSpPr>
            <p:spPr>
              <a:xfrm>
                <a:off x="11302825" y="5240375"/>
                <a:ext cx="0" cy="268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5"/>
              <p:cNvCxnSpPr/>
              <p:nvPr/>
            </p:nvCxnSpPr>
            <p:spPr>
              <a:xfrm rot="10800000">
                <a:off x="11184925" y="5509175"/>
                <a:ext cx="1179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5"/>
              <p:cNvCxnSpPr/>
              <p:nvPr/>
            </p:nvCxnSpPr>
            <p:spPr>
              <a:xfrm>
                <a:off x="11538325" y="5132075"/>
                <a:ext cx="0" cy="362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5"/>
              <p:cNvCxnSpPr/>
              <p:nvPr/>
            </p:nvCxnSpPr>
            <p:spPr>
              <a:xfrm>
                <a:off x="11420575" y="5235475"/>
                <a:ext cx="0" cy="268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5"/>
              <p:cNvCxnSpPr/>
              <p:nvPr/>
            </p:nvCxnSpPr>
            <p:spPr>
              <a:xfrm>
                <a:off x="11420575" y="5504275"/>
                <a:ext cx="1179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5"/>
              <p:cNvCxnSpPr/>
              <p:nvPr/>
            </p:nvCxnSpPr>
            <p:spPr>
              <a:xfrm>
                <a:off x="11302750" y="5242750"/>
                <a:ext cx="1179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5"/>
              <p:cNvCxnSpPr/>
              <p:nvPr/>
            </p:nvCxnSpPr>
            <p:spPr>
              <a:xfrm>
                <a:off x="11367475" y="4778225"/>
                <a:ext cx="365400" cy="36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5"/>
              <p:cNvCxnSpPr/>
              <p:nvPr/>
            </p:nvCxnSpPr>
            <p:spPr>
              <a:xfrm>
                <a:off x="11540475" y="5143500"/>
                <a:ext cx="1923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05" name="Google Shape;105;p15"/>
          <p:cNvGrpSpPr/>
          <p:nvPr/>
        </p:nvGrpSpPr>
        <p:grpSpPr>
          <a:xfrm>
            <a:off x="9825050" y="3920225"/>
            <a:ext cx="832800" cy="832800"/>
            <a:chOff x="9825050" y="3881050"/>
            <a:chExt cx="832800" cy="832800"/>
          </a:xfrm>
        </p:grpSpPr>
        <p:sp>
          <p:nvSpPr>
            <p:cNvPr id="106" name="Google Shape;106;p15"/>
            <p:cNvSpPr/>
            <p:nvPr/>
          </p:nvSpPr>
          <p:spPr>
            <a:xfrm>
              <a:off x="9825050" y="3881050"/>
              <a:ext cx="832800" cy="8328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7" name="Google Shape;107;p15"/>
            <p:cNvGrpSpPr/>
            <p:nvPr/>
          </p:nvGrpSpPr>
          <p:grpSpPr>
            <a:xfrm>
              <a:off x="10021899" y="4076055"/>
              <a:ext cx="439110" cy="442794"/>
              <a:chOff x="12115407" y="3160698"/>
              <a:chExt cx="470593" cy="475765"/>
            </a:xfrm>
          </p:grpSpPr>
          <p:cxnSp>
            <p:nvCxnSpPr>
              <p:cNvPr id="108" name="Google Shape;108;p15"/>
              <p:cNvCxnSpPr/>
              <p:nvPr/>
            </p:nvCxnSpPr>
            <p:spPr>
              <a:xfrm>
                <a:off x="12419500" y="3167750"/>
                <a:ext cx="16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5"/>
              <p:cNvCxnSpPr/>
              <p:nvPr/>
            </p:nvCxnSpPr>
            <p:spPr>
              <a:xfrm rot="5400000">
                <a:off x="12495699" y="3243948"/>
                <a:ext cx="16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5"/>
              <p:cNvCxnSpPr/>
              <p:nvPr/>
            </p:nvCxnSpPr>
            <p:spPr>
              <a:xfrm rot="5400000">
                <a:off x="12495698" y="3548748"/>
                <a:ext cx="16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5"/>
              <p:cNvCxnSpPr/>
              <p:nvPr/>
            </p:nvCxnSpPr>
            <p:spPr>
              <a:xfrm rot="10800000">
                <a:off x="12419500" y="3624947"/>
                <a:ext cx="16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2" name="Google Shape;112;p15"/>
              <p:cNvCxnSpPr/>
              <p:nvPr/>
            </p:nvCxnSpPr>
            <p:spPr>
              <a:xfrm rot="10800000">
                <a:off x="12115407" y="3629411"/>
                <a:ext cx="16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3" name="Google Shape;113;p15"/>
              <p:cNvCxnSpPr/>
              <p:nvPr/>
            </p:nvCxnSpPr>
            <p:spPr>
              <a:xfrm rot="-5400000">
                <a:off x="12039208" y="3553213"/>
                <a:ext cx="16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4" name="Google Shape;114;p15"/>
              <p:cNvCxnSpPr/>
              <p:nvPr/>
            </p:nvCxnSpPr>
            <p:spPr>
              <a:xfrm rot="-5400000">
                <a:off x="12039209" y="3248413"/>
                <a:ext cx="16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5" name="Google Shape;115;p15"/>
              <p:cNvCxnSpPr/>
              <p:nvPr/>
            </p:nvCxnSpPr>
            <p:spPr>
              <a:xfrm>
                <a:off x="12115407" y="3172214"/>
                <a:ext cx="16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6" name="Google Shape;116;p15"/>
          <p:cNvGrpSpPr/>
          <p:nvPr/>
        </p:nvGrpSpPr>
        <p:grpSpPr>
          <a:xfrm>
            <a:off x="9825050" y="5140525"/>
            <a:ext cx="832800" cy="832800"/>
            <a:chOff x="9860350" y="4885800"/>
            <a:chExt cx="832800" cy="832800"/>
          </a:xfrm>
        </p:grpSpPr>
        <p:sp>
          <p:nvSpPr>
            <p:cNvPr id="117" name="Google Shape;117;p15"/>
            <p:cNvSpPr/>
            <p:nvPr/>
          </p:nvSpPr>
          <p:spPr>
            <a:xfrm>
              <a:off x="9860350" y="4885800"/>
              <a:ext cx="832800" cy="8328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8" name="Google Shape;118;p15"/>
            <p:cNvGrpSpPr/>
            <p:nvPr/>
          </p:nvGrpSpPr>
          <p:grpSpPr>
            <a:xfrm>
              <a:off x="10055350" y="5080800"/>
              <a:ext cx="442800" cy="442800"/>
              <a:chOff x="11851275" y="4260125"/>
              <a:chExt cx="442800" cy="442800"/>
            </a:xfrm>
          </p:grpSpPr>
          <p:cxnSp>
            <p:nvCxnSpPr>
              <p:cNvPr id="119" name="Google Shape;119;p15"/>
              <p:cNvCxnSpPr/>
              <p:nvPr/>
            </p:nvCxnSpPr>
            <p:spPr>
              <a:xfrm>
                <a:off x="11851275" y="4481525"/>
                <a:ext cx="442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0" name="Google Shape;120;p15"/>
              <p:cNvCxnSpPr/>
              <p:nvPr/>
            </p:nvCxnSpPr>
            <p:spPr>
              <a:xfrm rot="5400000">
                <a:off x="11851275" y="4481525"/>
                <a:ext cx="4428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21" name="Google Shape;121;p15"/>
          <p:cNvGrpSpPr/>
          <p:nvPr/>
        </p:nvGrpSpPr>
        <p:grpSpPr>
          <a:xfrm>
            <a:off x="9825050" y="6360825"/>
            <a:ext cx="832800" cy="832800"/>
            <a:chOff x="9825050" y="5890550"/>
            <a:chExt cx="832800" cy="832800"/>
          </a:xfrm>
        </p:grpSpPr>
        <p:sp>
          <p:nvSpPr>
            <p:cNvPr id="122" name="Google Shape;122;p15"/>
            <p:cNvSpPr/>
            <p:nvPr/>
          </p:nvSpPr>
          <p:spPr>
            <a:xfrm>
              <a:off x="9825050" y="5890550"/>
              <a:ext cx="832800" cy="8328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23" name="Google Shape;123;p15"/>
            <p:cNvCxnSpPr/>
            <p:nvPr/>
          </p:nvCxnSpPr>
          <p:spPr>
            <a:xfrm>
              <a:off x="10020050" y="6306950"/>
              <a:ext cx="4428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4" name="Google Shape;124;p15"/>
          <p:cNvGrpSpPr/>
          <p:nvPr/>
        </p:nvGrpSpPr>
        <p:grpSpPr>
          <a:xfrm>
            <a:off x="9825050" y="7581125"/>
            <a:ext cx="832800" cy="832800"/>
            <a:chOff x="9825050" y="6895300"/>
            <a:chExt cx="832800" cy="832800"/>
          </a:xfrm>
        </p:grpSpPr>
        <p:sp>
          <p:nvSpPr>
            <p:cNvPr id="125" name="Google Shape;125;p15"/>
            <p:cNvSpPr/>
            <p:nvPr/>
          </p:nvSpPr>
          <p:spPr>
            <a:xfrm>
              <a:off x="9825050" y="6895300"/>
              <a:ext cx="832800" cy="832800"/>
            </a:xfrm>
            <a:prstGeom prst="ellipse">
              <a:avLst/>
            </a:prstGeom>
            <a:solidFill>
              <a:srgbClr val="FFFFFF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6" name="Google Shape;126;p15"/>
            <p:cNvGrpSpPr/>
            <p:nvPr/>
          </p:nvGrpSpPr>
          <p:grpSpPr>
            <a:xfrm>
              <a:off x="9922594" y="7086257"/>
              <a:ext cx="637710" cy="442658"/>
              <a:chOff x="12505082" y="3274794"/>
              <a:chExt cx="637710" cy="442658"/>
            </a:xfrm>
          </p:grpSpPr>
          <p:cxnSp>
            <p:nvCxnSpPr>
              <p:cNvPr id="127" name="Google Shape;127;p15"/>
              <p:cNvCxnSpPr/>
              <p:nvPr/>
            </p:nvCxnSpPr>
            <p:spPr>
              <a:xfrm flipH="1" rot="-175106">
                <a:off x="12666670" y="3290503"/>
                <a:ext cx="153199" cy="13104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5"/>
              <p:cNvCxnSpPr/>
              <p:nvPr/>
            </p:nvCxnSpPr>
            <p:spPr>
              <a:xfrm flipH="1" rot="4657155">
                <a:off x="12908526" y="3185965"/>
                <a:ext cx="75557" cy="265259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5"/>
              <p:cNvCxnSpPr/>
              <p:nvPr/>
            </p:nvCxnSpPr>
            <p:spPr>
              <a:xfrm flipH="1" rot="10624894">
                <a:off x="12943749" y="3352458"/>
                <a:ext cx="153199" cy="13104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" name="Google Shape;130;p15"/>
              <p:cNvCxnSpPr/>
              <p:nvPr/>
            </p:nvCxnSpPr>
            <p:spPr>
              <a:xfrm flipH="1" rot="-6142845">
                <a:off x="12782211" y="3320412"/>
                <a:ext cx="75557" cy="265259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" name="Google Shape;131;p15"/>
              <p:cNvCxnSpPr/>
              <p:nvPr/>
            </p:nvCxnSpPr>
            <p:spPr>
              <a:xfrm>
                <a:off x="12960482" y="3485927"/>
                <a:ext cx="0" cy="228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" name="Google Shape;132;p15"/>
              <p:cNvCxnSpPr/>
              <p:nvPr/>
            </p:nvCxnSpPr>
            <p:spPr>
              <a:xfrm>
                <a:off x="13086856" y="3349949"/>
                <a:ext cx="0" cy="156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" name="Google Shape;133;p15"/>
              <p:cNvCxnSpPr/>
              <p:nvPr/>
            </p:nvCxnSpPr>
            <p:spPr>
              <a:xfrm>
                <a:off x="12679438" y="3424053"/>
                <a:ext cx="0" cy="156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4" name="Google Shape;134;p15"/>
              <p:cNvCxnSpPr/>
              <p:nvPr/>
            </p:nvCxnSpPr>
            <p:spPr>
              <a:xfrm rot="10800000">
                <a:off x="12505082" y="3501890"/>
                <a:ext cx="455400" cy="2109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5"/>
              <p:cNvCxnSpPr/>
              <p:nvPr/>
            </p:nvCxnSpPr>
            <p:spPr>
              <a:xfrm flipH="1">
                <a:off x="12960392" y="3424053"/>
                <a:ext cx="182400" cy="2934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highlight>
                  <a:srgbClr val="FFFFFF"/>
                </a:highlight>
              </a:rPr>
              <a:t>Task 2 </a:t>
            </a:r>
            <a:r>
              <a:rPr lang="en-GB">
                <a:solidFill>
                  <a:schemeClr val="dk2"/>
                </a:solidFill>
              </a:rPr>
              <a:t> - Creating a 3D maze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1" name="Google Shape;141;p16"/>
          <p:cNvSpPr txBox="1"/>
          <p:nvPr>
            <p:ph idx="1" type="body"/>
          </p:nvPr>
        </p:nvSpPr>
        <p:spPr>
          <a:xfrm>
            <a:off x="917950" y="2876300"/>
            <a:ext cx="14613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Add more 3D boxes to your Workplane for the walls of your maze.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Add cylinders for the start and end point. 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Use the viewing angle to check your objects are connected and in line.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