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ABF6AC-AB35-4550-9525-2930674A2C45}">
  <a:tblStyle styleId="{B2ABF6AC-AB35-4550-9525-2930674A2C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cad972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cad972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531c29c3_0_6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531c29c3_0_6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6fb64686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6fb64686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dcad97251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dcad9725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6fb64686_0_4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c6fb64686_0_4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ce448c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ce448c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918000" y="2032625"/>
            <a:ext cx="16452000" cy="21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7: Radiation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Physics - Key Stage 3 - Energy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76013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Mrs Evans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613150" y="362350"/>
            <a:ext cx="136605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answer the questions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677850" y="1590675"/>
            <a:ext cx="16932300" cy="64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28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What process does the sun use to heat the Earth?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28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How is radiation different to conduction and convection?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28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What can we use to observe radiation?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28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What does emit mean?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28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What does absorb mean?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613150" y="362350"/>
            <a:ext cx="136605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complete the method</a:t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613150" y="1453525"/>
            <a:ext cx="12369000" cy="64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Boil the ____?____ , so the water is at 100</a:t>
            </a:r>
            <a:r>
              <a:rPr lang="en-GB" sz="3600"/>
              <a:t>°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Fill each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____?____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(1. matt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____?____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and 2. shiny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____?____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) with 200 ml of water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Position the infrared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____?____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5 cm away from beaker 1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Record the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____?____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Position the infrared thermometer 5 cm away from beaker 2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Record the temperature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16600" y="288610"/>
            <a:ext cx="2985224" cy="2520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527750" y="446050"/>
            <a:ext cx="12888900" cy="88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Analysing our results: calculating a mean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527763" y="160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{B2ABF6AC-AB35-4550-9525-2930674A2C45}</a:tableStyleId>
              </a:tblPr>
              <a:tblGrid>
                <a:gridCol w="2577775"/>
                <a:gridCol w="2577775"/>
                <a:gridCol w="2577775"/>
                <a:gridCol w="2577775"/>
                <a:gridCol w="2577775"/>
              </a:tblGrid>
              <a:tr h="3810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Surface 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 (</a:t>
                      </a:r>
                      <a:r>
                        <a:rPr lang="en-GB" sz="2400"/>
                        <a:t>°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Attempt 1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Attempt 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Attempt 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 (mean)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matt</a:t>
                      </a:r>
                      <a:b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59.0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61.6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58.7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9999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Shiny silver</a:t>
                      </a:r>
                      <a:br>
                        <a:rPr b="1" lang="en-GB" sz="2800">
                          <a:solidFill>
                            <a:srgbClr val="FF99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b="1" sz="2800">
                        <a:solidFill>
                          <a:srgbClr val="FF99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34.5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36.2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33.0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6836075"/>
            <a:ext cx="16054200" cy="141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/>
              <a:t>To find a mean: add up all your values and divide by the number of values you added</a:t>
            </a:r>
            <a:r>
              <a:rPr lang="en-GB" sz="2800"/>
              <a:t> 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491350" y="524350"/>
            <a:ext cx="131823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</a:t>
            </a:r>
            <a:br>
              <a:rPr lang="en-GB"/>
            </a:br>
            <a:r>
              <a:rPr lang="en-GB"/>
              <a:t>write a conclusion using the scaffold</a:t>
            </a:r>
            <a:endParaRPr/>
          </a:p>
        </p:txBody>
      </p:sp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491350" y="2385650"/>
            <a:ext cx="11658000" cy="60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____?____ surface emitted more radiation.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 know this because ____ ? ____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temperature for this surface was ____ ? ____ whereas the ____ ? ____ surface had a temperature of ____ ? ____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3" name="Google Shape;113;p18"/>
          <p:cNvGraphicFramePr/>
          <p:nvPr/>
        </p:nvGraphicFramePr>
        <p:xfrm>
          <a:off x="12800300" y="29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{B2ABF6AC-AB35-4550-9525-2930674A2C45}</a:tableStyleId>
              </a:tblPr>
              <a:tblGrid>
                <a:gridCol w="2577775"/>
                <a:gridCol w="2577775"/>
              </a:tblGrid>
              <a:tr h="3810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Surface 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 (</a:t>
                      </a:r>
                      <a:r>
                        <a:rPr lang="en-GB" sz="2400"/>
                        <a:t>°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 (mean)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matt</a:t>
                      </a:r>
                      <a:b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59.8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9999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Shiny silver</a:t>
                      </a:r>
                      <a:br>
                        <a:rPr b="1" lang="en-GB" sz="2800">
                          <a:solidFill>
                            <a:srgbClr val="FF99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b="1" sz="2800">
                        <a:solidFill>
                          <a:srgbClr val="FF99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34.6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917950" y="892800"/>
            <a:ext cx="93672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</a:t>
            </a:r>
            <a:br>
              <a:rPr lang="en-GB"/>
            </a:br>
            <a:r>
              <a:rPr lang="en-GB"/>
              <a:t>Choose a beach volleyball uniform colour and explain your choice  </a:t>
            </a:r>
            <a:endParaRPr/>
          </a:p>
        </p:txBody>
      </p:sp>
      <p:sp>
        <p:nvSpPr>
          <p:cNvPr id="119" name="Google Shape;11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861900" y="4103800"/>
            <a:ext cx="9481800" cy="43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uniform should be the colour ____ ? ____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because ____ ? ____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68000" y="860558"/>
            <a:ext cx="4524650" cy="2969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