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4dc2077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4dc2077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4dc20776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4dc20776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4dc20776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4dc20776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4dc20776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4dc20776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4dc20776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4dc20776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4dc20776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4dc20776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4dc20776c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4dc20776c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Compare and classify triangles.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Miss Parsons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458975" y="216425"/>
            <a:ext cx="3128400" cy="4533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1</a:t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466950" y="702200"/>
            <a:ext cx="79098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Match the triangle to the correct name. One of the triangles will point to two names.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9325" y="1612163"/>
            <a:ext cx="1644650" cy="14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5400" y="1560650"/>
            <a:ext cx="2080925" cy="1382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5"/>
          <p:cNvGrpSpPr/>
          <p:nvPr/>
        </p:nvGrpSpPr>
        <p:grpSpPr>
          <a:xfrm>
            <a:off x="2391356" y="1402762"/>
            <a:ext cx="1644655" cy="1924470"/>
            <a:chOff x="2391350" y="2087125"/>
            <a:chExt cx="2018725" cy="2275325"/>
          </a:xfrm>
        </p:grpSpPr>
        <p:pic>
          <p:nvPicPr>
            <p:cNvPr id="94" name="Google Shape;94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14600" y="2238375"/>
              <a:ext cx="1895475" cy="2124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5"/>
            <p:cNvSpPr/>
            <p:nvPr/>
          </p:nvSpPr>
          <p:spPr>
            <a:xfrm>
              <a:off x="2391350" y="2087125"/>
              <a:ext cx="877200" cy="318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" name="Google Shape;96;p15"/>
          <p:cNvGrpSpPr/>
          <p:nvPr/>
        </p:nvGrpSpPr>
        <p:grpSpPr>
          <a:xfrm>
            <a:off x="541738" y="1558668"/>
            <a:ext cx="1099895" cy="1460236"/>
            <a:chOff x="4475250" y="152400"/>
            <a:chExt cx="1914525" cy="1933575"/>
          </a:xfrm>
        </p:grpSpPr>
        <p:pic>
          <p:nvPicPr>
            <p:cNvPr id="97" name="Google Shape;97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475250" y="152400"/>
              <a:ext cx="1914525" cy="19335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8" name="Google Shape;98;p15"/>
            <p:cNvCxnSpPr/>
            <p:nvPr/>
          </p:nvCxnSpPr>
          <p:spPr>
            <a:xfrm>
              <a:off x="4605800" y="1818275"/>
              <a:ext cx="2265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15"/>
            <p:cNvCxnSpPr/>
            <p:nvPr/>
          </p:nvCxnSpPr>
          <p:spPr>
            <a:xfrm rot="10800000">
              <a:off x="4832075" y="1811075"/>
              <a:ext cx="7200" cy="177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0" name="Google Shape;100;p15"/>
          <p:cNvSpPr txBox="1"/>
          <p:nvPr/>
        </p:nvSpPr>
        <p:spPr>
          <a:xfrm>
            <a:off x="541750" y="3855850"/>
            <a:ext cx="13443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Scalene</a:t>
            </a:r>
            <a:endParaRPr b="1" sz="2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2462425" y="3855850"/>
            <a:ext cx="16446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Equilateral</a:t>
            </a:r>
            <a:endParaRPr b="1" sz="2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4797112" y="3855850"/>
            <a:ext cx="17712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Right angle</a:t>
            </a:r>
            <a:endParaRPr b="1" sz="2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257226" y="3855850"/>
            <a:ext cx="14277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Isosceles</a:t>
            </a:r>
            <a:endParaRPr b="1" sz="20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2</a:t>
            </a:r>
            <a:endParaRPr/>
          </a:p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466950" y="930800"/>
            <a:ext cx="6240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the letters of the two isosceles triangles.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925" y="1484251"/>
            <a:ext cx="3922750" cy="330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4500500" y="4632675"/>
            <a:ext cx="39510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Corbett maths</a:t>
            </a:r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3</a:t>
            </a:r>
            <a:endParaRPr/>
          </a:p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466950" y="930800"/>
            <a:ext cx="3855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type of triangle is shown?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837" y="1606875"/>
            <a:ext cx="3132333" cy="270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4</a:t>
            </a:r>
            <a:endParaRPr/>
          </a:p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466950" y="930800"/>
            <a:ext cx="3855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type of triangle is shown?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100" y="1946475"/>
            <a:ext cx="449580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5</a:t>
            </a:r>
            <a:endParaRPr/>
          </a:p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390750" y="930800"/>
            <a:ext cx="3855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type of triangle is shown?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275" y="1628100"/>
            <a:ext cx="4661455" cy="270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5784075" y="1705800"/>
            <a:ext cx="3855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*not drawn to scale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6</a:t>
            </a:r>
            <a:endParaRPr/>
          </a:p>
        </p:txBody>
      </p:sp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466950" y="1301800"/>
            <a:ext cx="7697700" cy="29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Fatma says: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“I have drawn a triangle with one acute angle, one right angle and one obtuse angle.”</a:t>
            </a:r>
            <a:endParaRPr b="1"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 why she is incorrect.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