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4" r:id="rId3"/>
    <p:sldMasterId id="2147483675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c2001d6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c2001d6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c0aad01e5_0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8c0aad01e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38" name="Google Shape;138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4" name="Google Shape;144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idx="4294967295" type="ctrTitle"/>
          </p:nvPr>
        </p:nvSpPr>
        <p:spPr>
          <a:xfrm>
            <a:off x="479300" y="1301375"/>
            <a:ext cx="82260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Solving division problems when sharing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0" name="Google Shape;150;p29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1" name="Google Shape;151;p29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Sabzvari 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30"/>
          <p:cNvSpPr/>
          <p:nvPr/>
        </p:nvSpPr>
        <p:spPr>
          <a:xfrm>
            <a:off x="875252" y="227325"/>
            <a:ext cx="75078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3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r>
              <a:rPr b="1" lang="en-GB" sz="3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1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603150" y="1100950"/>
            <a:ext cx="5843700" cy="14712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A) 10 oranges were shared equally between two children. </a:t>
            </a:r>
            <a:r>
              <a:rPr b="1" lang="en-GB" sz="2400">
                <a:latin typeface="Montserrat"/>
                <a:ea typeface="Montserrat"/>
                <a:cs typeface="Montserrat"/>
                <a:sym typeface="Montserrat"/>
              </a:rPr>
              <a:t>How many oranges did each child get? 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800"/>
              <a:t>		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	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/>
              <a:t>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/>
              <a:t>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b="1" i="1" lang="en-GB" sz="8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800"/>
              <a:t> 			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/>
              <a:t>					 	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/>
              <a:t>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-GB" sz="2100">
                <a:latin typeface="Montserrat"/>
                <a:ea typeface="Montserrat"/>
                <a:cs typeface="Montserrat"/>
                <a:sym typeface="Montserrat"/>
              </a:rPr>
              <a:t>				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/>
              <a:t>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i="1" lang="en-GB" sz="21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i="1" sz="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b="1" i="1" lang="en-GB" sz="8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800"/>
              <a:t> 			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/>
              <a:t>					 	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/>
              <a:t>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2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603150" y="2638300"/>
            <a:ext cx="5843700" cy="14712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B) Farmer Joe shares 20 eggs between his two children. </a:t>
            </a:r>
            <a:r>
              <a:rPr b="1" lang="en-GB" sz="2400">
                <a:latin typeface="Montserrat"/>
                <a:ea typeface="Montserrat"/>
                <a:cs typeface="Montserrat"/>
                <a:sym typeface="Montserrat"/>
              </a:rPr>
              <a:t>How many eggs does each child get?</a:t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			</a:t>
            </a:r>
            <a:r>
              <a:rPr lang="en-GB" sz="800"/>
              <a:t>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800"/>
              <a:t>	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800"/>
              <a:t>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800"/>
              <a:t>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800"/>
              <a:t>		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	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/>
              <a:t>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/>
              <a:t>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b="1" i="1" lang="en-GB" sz="8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800"/>
              <a:t> 			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/>
              <a:t>					 	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/>
              <a:t>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-GB" sz="2100">
                <a:latin typeface="Montserrat"/>
                <a:ea typeface="Montserrat"/>
                <a:cs typeface="Montserrat"/>
                <a:sym typeface="Montserrat"/>
              </a:rPr>
              <a:t>				</a:t>
            </a:r>
            <a:endParaRPr i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/>
              <a:t>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i="1" lang="en-GB" sz="21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1" i="1" sz="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b="1" i="1" lang="en-GB" sz="8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800"/>
              <a:t> 			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/>
              <a:t>					 	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	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800"/>
              <a:t>		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21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