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8449c1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8449c1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bd1d6cd94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bd1d6cd94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8bd1d6cd94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2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idx="4294967295" type="ctrTitle"/>
          </p:nvPr>
        </p:nvSpPr>
        <p:spPr>
          <a:xfrm>
            <a:off x="277425" y="996550"/>
            <a:ext cx="84078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Representing comparative word problems using bar models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2" name="Google Shape;132;p29"/>
          <p:cNvSpPr txBox="1"/>
          <p:nvPr>
            <p:ph idx="4294967295" type="subTitle"/>
          </p:nvPr>
        </p:nvSpPr>
        <p:spPr>
          <a:xfrm>
            <a:off x="277425" y="4376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277425" y="41391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Mitchell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/>
        </p:nvSpPr>
        <p:spPr>
          <a:xfrm>
            <a:off x="458975" y="299850"/>
            <a:ext cx="2429700" cy="453300"/>
          </a:xfrm>
          <a:prstGeom prst="rect">
            <a:avLst/>
          </a:prstGeom>
          <a:solidFill>
            <a:srgbClr val="69BE4B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Question 1</a:t>
            </a:r>
            <a:endParaRPr sz="1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0" name="Google Shape;140;p30"/>
          <p:cNvSpPr txBox="1"/>
          <p:nvPr/>
        </p:nvSpPr>
        <p:spPr>
          <a:xfrm>
            <a:off x="140400" y="885375"/>
            <a:ext cx="9003600" cy="34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lphaLcParenR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Sally has two books. Megan has seven books. How many more books does Megan have?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lphaLcParenR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Sally has 14 books. Megan has 16 books. How many fewer books does Sally have?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lphaLcParenR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Ben has 17 toy cars. Jimmy has 11 toy cars. How many fewer toy cars does Jimmy have?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AutoNum type="alphaLcParenR"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Greg has 18 pencils. Sarah has 12 pencils. How many fewer pencils does Sarah have?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