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A3142"/>
                </a:solidFill>
              </a:rPr>
              <a:t>Find the volume of a frustum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/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Mr Chan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84772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400">
                <a:solidFill>
                  <a:schemeClr val="dk2"/>
                </a:solidFill>
              </a:rPr>
              <a:t>Find the volume of a frustum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830452" y="921531"/>
            <a:ext cx="3816114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The diagram shows a frustum. If the side lengths were extended it would form a cone with a height of 23 cm.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Work out the volume of the frustum.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97435" y="924806"/>
            <a:ext cx="3816116" cy="3674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The diagram shows a frustum. If the side lengths were extended it would form a cone of height 10 cm.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the volume of the frustum.			</a:t>
            </a:r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130" y="1797667"/>
            <a:ext cx="2544906" cy="188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2612" y="1758622"/>
            <a:ext cx="2797782" cy="198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 rotWithShape="1">
          <a:blip r:embed="rId3">
            <a:alphaModFix/>
          </a:blip>
          <a:srcRect b="0" l="7248" r="0" t="4405"/>
          <a:stretch/>
        </p:blipFill>
        <p:spPr>
          <a:xfrm>
            <a:off x="3151643" y="1007238"/>
            <a:ext cx="1771239" cy="275450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>
            <p:ph type="title"/>
          </p:nvPr>
        </p:nvSpPr>
        <p:spPr>
          <a:xfrm>
            <a:off x="458974" y="446400"/>
            <a:ext cx="84772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400">
                <a:solidFill>
                  <a:schemeClr val="dk2"/>
                </a:solidFill>
              </a:rPr>
              <a:t>Find the volume of a frustum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497435" y="924806"/>
            <a:ext cx="4264760" cy="3674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The diagram shows 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frustum. If the side lengths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were extended it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would form 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square based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pyramid of height 38 cm.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the volume of the frustum.			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8974" y="446400"/>
            <a:ext cx="84772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400">
                <a:solidFill>
                  <a:schemeClr val="dk2"/>
                </a:solidFill>
              </a:rPr>
              <a:t>Find the volume of a frustum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830452" y="921531"/>
            <a:ext cx="3816114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The diagram shows a frustum. If the side lengths were extended it would form a cone with a height of 23 cm.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Work out the volume of the frustum.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66" name="Google Shape;66;p10"/>
          <p:cNvSpPr txBox="1"/>
          <p:nvPr/>
        </p:nvSpPr>
        <p:spPr>
          <a:xfrm>
            <a:off x="497435" y="924806"/>
            <a:ext cx="3816116" cy="3772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The diagram shows a frustum. If the side lengths were ex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ended it would form a cone of height 10 cm.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the volume of the frustum.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130" y="1645264"/>
            <a:ext cx="2544906" cy="188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2612" y="1800186"/>
            <a:ext cx="2797782" cy="198552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/>
          <p:nvPr/>
        </p:nvSpPr>
        <p:spPr>
          <a:xfrm>
            <a:off x="1229925" y="3928850"/>
            <a:ext cx="3122100" cy="478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410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0" name="Google Shape;70;p10"/>
          <p:cNvSpPr txBox="1"/>
          <p:nvPr/>
        </p:nvSpPr>
        <p:spPr>
          <a:xfrm>
            <a:off x="5174125" y="4117850"/>
            <a:ext cx="3219600" cy="324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9607" l="0" r="0" t="-39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/>
          <p:cNvPicPr preferRelativeResize="0"/>
          <p:nvPr/>
        </p:nvPicPr>
        <p:blipFill rotWithShape="1">
          <a:blip r:embed="rId3">
            <a:alphaModFix/>
          </a:blip>
          <a:srcRect b="0" l="7248" r="0" t="4405"/>
          <a:stretch/>
        </p:blipFill>
        <p:spPr>
          <a:xfrm>
            <a:off x="3173589" y="873293"/>
            <a:ext cx="1771239" cy="275450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/>
          <p:nvPr>
            <p:ph type="title"/>
          </p:nvPr>
        </p:nvSpPr>
        <p:spPr>
          <a:xfrm>
            <a:off x="458974" y="446400"/>
            <a:ext cx="84772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400">
                <a:solidFill>
                  <a:schemeClr val="dk2"/>
                </a:solidFill>
              </a:rPr>
              <a:t>Find the volume of a frustum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497435" y="924806"/>
            <a:ext cx="4301336" cy="3674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The diagram shows 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frustum. If the side lengths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were extended it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would form 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square based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pyramid of height 38 cm.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the volume of the frustum.			</a:t>
            </a:r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4358600" y="3505550"/>
            <a:ext cx="3555600" cy="540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10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