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4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d24e2df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d24e2d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dd9d9b90d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dd9d9b9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cf3006ef2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8cf3006ef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800" y="155875"/>
            <a:ext cx="8226000" cy="1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r>
              <a:rPr lang="en-GB" sz="2800"/>
              <a:t> </a:t>
            </a: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297075" y="137230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Grouping and sharing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Recognising the connection between sharing and grouping and solving practical problems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900" y="972150"/>
            <a:ext cx="6138775" cy="35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42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900" y="972150"/>
            <a:ext cx="6074476" cy="35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4" name="Google Shape;214;p43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3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5" name="Google Shape;215;p43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6" name="Google Shape;2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972150"/>
            <a:ext cx="5994425" cy="35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