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1A237A8-F072-4402-8898-23CF776B1F07}">
  <a:tblStyle styleId="{C1A237A8-F072-4402-8898-23CF776B1F0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8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0" name="Google Shape;50;p9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4" name="Google Shape;54;p9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918000" y="2032625"/>
            <a:ext cx="16452001" cy="21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GB" sz="6000" u="none" cap="none" strike="noStrik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14: Renewable energy resources</a:t>
            </a:r>
            <a:endParaRPr b="0" i="0" sz="6000" u="none" cap="none" strike="noStrike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90050"/>
            <a:ext cx="16452001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GB" sz="36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Physics - Key Stage 3 - Energy</a:t>
            </a:r>
            <a:endParaRPr b="0" i="0" sz="36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76013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Mrs Evans</a:t>
            </a:r>
            <a:endParaRPr b="0" i="0" sz="2800" u="none" cap="none" strike="noStrike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613150" y="1811225"/>
            <a:ext cx="13367701" cy="55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0" i="0" lang="en-GB" sz="2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1. Name 5 renewable energy resources </a:t>
            </a:r>
            <a:br>
              <a:rPr b="0" i="0" lang="en-GB" sz="2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b="0" i="0" lang="en-GB" sz="2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2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What does renewable mean? </a:t>
            </a:r>
            <a:br>
              <a:rPr b="0" i="0" lang="en-GB" sz="2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b="0" i="0" lang="en-GB" sz="2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2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3. What does infinite mean? </a:t>
            </a:r>
            <a:endParaRPr b="0" i="0" sz="29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613150" y="362350"/>
            <a:ext cx="13660501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practice: answer the questions</a:t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613150" y="362350"/>
            <a:ext cx="13660501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practice: complete the table</a:t>
            </a:r>
            <a:endParaRPr/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613150" y="132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{C1A237A8-F072-4402-8898-23CF776B1F07}</a:tableStyleId>
              </a:tblPr>
              <a:tblGrid>
                <a:gridCol w="2938625"/>
                <a:gridCol w="3116875"/>
                <a:gridCol w="74140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Resource</a:t>
                      </a:r>
                      <a:b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Main energy stores of source 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solar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br>
                        <a:rPr lang="en-GB" sz="1400" u="none" cap="none" strike="noStrike"/>
                      </a:br>
                      <a:br>
                        <a:rPr lang="en-GB" sz="1400" u="none" cap="none" strike="noStrike"/>
                      </a:br>
                      <a:br>
                        <a:rPr lang="en-GB" sz="1400" u="none" cap="none" strike="noStrike"/>
                      </a:b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hydroelectric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b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tidal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b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biomass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b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wind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b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geothermal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b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2" name="Google Shape;102;p17"/>
          <p:cNvSpPr txBox="1"/>
          <p:nvPr>
            <p:ph type="title"/>
          </p:nvPr>
        </p:nvSpPr>
        <p:spPr>
          <a:xfrm>
            <a:off x="613150" y="362350"/>
            <a:ext cx="13660501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practice: complete the table</a:t>
            </a:r>
            <a:endParaRPr/>
          </a:p>
        </p:txBody>
      </p:sp>
      <p:graphicFrame>
        <p:nvGraphicFramePr>
          <p:cNvPr id="103" name="Google Shape;103;p17"/>
          <p:cNvGraphicFramePr/>
          <p:nvPr/>
        </p:nvGraphicFramePr>
        <p:xfrm>
          <a:off x="460750" y="117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{C1A237A8-F072-4402-8898-23CF776B1F07}</a:tableStyleId>
              </a:tblPr>
              <a:tblGrid>
                <a:gridCol w="2828450"/>
                <a:gridCol w="5165925"/>
                <a:gridCol w="56661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Resource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Advantages 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Disadvantages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4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solar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hydroelectric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tidal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biomass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wind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geothermal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