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Fractional indices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1104737" y="1741336"/>
            <a:ext cx="2600076" cy="978010"/>
          </a:xfrm>
          <a:prstGeom prst="rect">
            <a:avLst/>
          </a:prstGeom>
          <a:solidFill>
            <a:srgbClr val="FEEAD1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161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Fractional indices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8975" y="924805"/>
            <a:ext cx="3891600" cy="3852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2971" t="-63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793565" y="924805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Arrange the following cards in ascending order.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7709680" y="1794473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6251622" y="1794473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517132" y="2803733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4793564" y="1794473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6975190" y="2803733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1104737" y="1741336"/>
            <a:ext cx="2600076" cy="978010"/>
          </a:xfrm>
          <a:prstGeom prst="rect">
            <a:avLst/>
          </a:prstGeom>
          <a:solidFill>
            <a:srgbClr val="FEEAD1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-152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1178971" y="3208155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3301474" y="3208155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1178971" y="4137070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3301474" y="4137070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5234966" y="1902620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7128701" y="1902620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5180137" y="3437972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7073872" y="3437972"/>
            <a:ext cx="403339" cy="327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Fractional indices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458975" y="924805"/>
            <a:ext cx="3891600" cy="3852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2971" t="-63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4793565" y="924805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Arrange the following cards in ascending order.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294526" y="3883254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6298157" y="3321153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6298157" y="2196951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6298157" y="2759052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6298157" y="1634850"/>
            <a:ext cx="900000" cy="5040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268810" y="1441525"/>
            <a:ext cx="1274745" cy="33437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