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1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14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c808cc2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c808cc2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seconds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Hello everyone! My name is Mr Johnston and I am here to teach you about Charles Dickens’ amazing novel - Oliver Twist.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one of my favorite stories. This story follows a young Victorian orphan called Oliver Twist through his adventures in Victorian England. It is a tale  full of adventure, full of danger, full of crazy characters. It’s really exciting, and at, times very scary. So I hope that you learn to love this story just as much as I do! Let’s begin. In this lesson, I’m going to introduce you to the author - Charles Dickens, and the novel’s main character - Oliver Twist.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c2c599d68_0_17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c2c599d68_0_17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4" name="Google Shape;84;p19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6" name="Google Shape;86;p19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idx="4294967295" type="ctrTitle"/>
          </p:nvPr>
        </p:nvSpPr>
        <p:spPr>
          <a:xfrm>
            <a:off x="335425" y="1599725"/>
            <a:ext cx="6555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Oliver Runs Away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273463" y="445025"/>
            <a:ext cx="8226000" cy="106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4: Oliver and the Workhouse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6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Mr Arscott</a:t>
            </a:r>
            <a:endParaRPr/>
          </a:p>
        </p:txBody>
      </p:sp>
      <p:sp>
        <p:nvSpPr>
          <p:cNvPr id="128" name="Google Shape;128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 Johnston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-14100" y="1099725"/>
            <a:ext cx="9144000" cy="380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AutoNum type="arabicPeriod"/>
            </a:pPr>
            <a:r>
              <a:rPr b="1" lang="en-GB" sz="1700"/>
              <a:t>According to Mr Bumble, how has meat affected Oliver Twist?</a:t>
            </a:r>
            <a:endParaRPr b="1" sz="1700"/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700"/>
              <a:t>Mr Bumble believes that meat has...</a:t>
            </a:r>
            <a:endParaRPr sz="1700">
              <a:solidFill>
                <a:srgbClr val="000000"/>
              </a:solidFill>
            </a:endParaRPr>
          </a:p>
          <a:p>
            <a:pPr indent="-336550" lvl="0" marL="457200" rtl="0" algn="l">
              <a:spcBef>
                <a:spcPts val="1000"/>
              </a:spcBef>
              <a:spcAft>
                <a:spcPts val="0"/>
              </a:spcAft>
              <a:buSzPts val="1700"/>
              <a:buAutoNum type="arabicPeriod"/>
            </a:pPr>
            <a:r>
              <a:rPr b="1" lang="en-GB" sz="1700"/>
              <a:t>Why does Mr Bumble believe that people like Oliver should not eat meat?</a:t>
            </a:r>
            <a:endParaRPr b="1" sz="1700"/>
          </a:p>
          <a:p>
            <a:pPr indent="45720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700"/>
              <a:t>Mr Bumble believes that people like Oliver should not eat meat because...</a:t>
            </a:r>
            <a:endParaRPr sz="1700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800">
              <a:highlight>
                <a:schemeClr val="lt1"/>
              </a:highlight>
            </a:endParaRPr>
          </a:p>
        </p:txBody>
      </p:sp>
      <p:sp>
        <p:nvSpPr>
          <p:cNvPr id="134" name="Google Shape;134;p27"/>
          <p:cNvSpPr txBox="1"/>
          <p:nvPr/>
        </p:nvSpPr>
        <p:spPr>
          <a:xfrm>
            <a:off x="0" y="-16550"/>
            <a:ext cx="9144000" cy="923100"/>
          </a:xfrm>
          <a:prstGeom prst="rect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‘Meat, ma’am, meat,’ replied Bumble, with stern emphasis. ‘You’ve over-fed him, ma’am. 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You’ve raised a artificial soul and spirit in him,</a:t>
            </a:r>
            <a:r>
              <a:rPr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ma’am</a:t>
            </a:r>
            <a:r>
              <a:rPr b="1" lang="en-GB" sz="1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unbecoming a person of his condition.</a:t>
            </a:r>
            <a:endParaRPr sz="1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