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9FDF954-EADC-44EC-BD9D-8706AC56CF60}">
  <a:tblStyle styleId="{99FDF954-EADC-44EC-BD9D-8706AC56CF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5c3be95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5c3be95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660a200a0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660a200a0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660a200a0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660a200a0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660a200a0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660a200a0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60a200a0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60a200a0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3: The Skills Required  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IT and the World of Work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79061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Rebecca Franks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1500">
                <a:solidFill>
                  <a:srgbClr val="4B3241"/>
                </a:solidFill>
              </a:rPr>
              <a:t>    </a:t>
            </a:r>
            <a:r>
              <a:rPr i="1" lang="en-GB" sz="1500">
                <a:solidFill>
                  <a:srgbClr val="4B3241"/>
                </a:solidFill>
              </a:rPr>
              <a:t>Materials from the Teach Computing Curriculum created by the National Centre for Computing Education</a:t>
            </a:r>
            <a:endParaRPr i="1" sz="1500"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Read through the emails on the following three slides. Note down the etiquette errors that you can spot in the emails. </a:t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79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Email 1</a:t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917950" y="168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{99FDF954-EADC-44EC-BD9D-8706AC56CF60}</a:tableStyleId>
              </a:tblPr>
              <a:tblGrid>
                <a:gridCol w="16393175"/>
              </a:tblGrid>
              <a:tr h="626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shabbyshazza123@mail.com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27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3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Inappropriate email address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303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843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Hey Shabbz,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Wot is goin on wid dis email address. It is totally UNIMPRESSIVE to have such a RIDICULOUS email!!!!!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future please refrain from contacting the company using this address as no further correspondence will be forthcoming. May I recommend that you create an additional email account with an improved address that reflects a professional nature. We may then accept an application for future opportunities.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Kind regards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Amal Kleever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890050"/>
            <a:ext cx="13201200" cy="79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Email 2</a:t>
            </a:r>
            <a:endParaRPr/>
          </a:p>
        </p:txBody>
      </p:sp>
      <p:sp>
        <p:nvSpPr>
          <p:cNvPr id="102" name="Google Shape;10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😕"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90500" cy="190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4" name="Google Shape;104;p17"/>
          <p:cNvGraphicFramePr/>
          <p:nvPr/>
        </p:nvGraphicFramePr>
        <p:xfrm>
          <a:off x="917950" y="168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{99FDF954-EADC-44EC-BD9D-8706AC56CF60}</a:tableStyleId>
              </a:tblPr>
              <a:tblGrid>
                <a:gridCol w="16307825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To: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214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Meeting documents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242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 Gemma,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have attached the documents you requested yesterday for the meeting happening shortly. My apologies for the delay but there was an emergency that I needed to attend to. 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See you in a bit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Flick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 Kenners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Administration Department, Keller Industries, Bembridge, IoW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Phone: 01117 99526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917950" y="890050"/>
            <a:ext cx="13201200" cy="79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Email 3</a:t>
            </a:r>
            <a:endParaRPr/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😕" id="111" name="Google Shape;11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90500" cy="190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2" name="Google Shape;112;p18"/>
          <p:cNvGraphicFramePr/>
          <p:nvPr/>
        </p:nvGraphicFramePr>
        <p:xfrm>
          <a:off x="917950" y="168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{99FDF954-EADC-44EC-BD9D-8706AC56CF60}</a:tableStyleId>
              </a:tblPr>
              <a:tblGrid>
                <a:gridCol w="16124325"/>
              </a:tblGrid>
              <a:tr h="7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Hello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73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7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Subject: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500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 there,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see you are interested in employing a copywriter.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would be very interested in having more information regarding this post and would appreciate it sent to me by return email.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Cheers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Sunil Khan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