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c7e814b2c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c7e814b2c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8762b7d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8762b7d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d8b1c800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d8b1c800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c7e814b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c7e814b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Long quiz too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5" name="Google Shape;85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7" name="Google Shape;87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9" name="Google Shape;109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6" name="Google Shape;116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7" name="Google Shape;117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  <p:sp>
        <p:nvSpPr>
          <p:cNvPr id="121" name="Google Shape;121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What are some uses of magnetic materials?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9" name="Google Shape;129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0" name="Google Shape;130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Roberts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59000" y="1081200"/>
            <a:ext cx="8226000" cy="340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What can you do with an electromagnet that can’t be done with a normal magnet?</a:t>
            </a:r>
            <a:endParaRPr sz="19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What are two uses of electromagnets?</a:t>
            </a:r>
            <a:endParaRPr sz="19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AutoNum type="arabicPeriod"/>
            </a:pPr>
            <a:r>
              <a:rPr lang="en-GB" sz="1900"/>
              <a:t>How is the wire shaped in a simple electromagnet?</a:t>
            </a:r>
            <a:endParaRPr sz="19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Method</a:t>
            </a:r>
            <a:endParaRPr u="sng"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First, tightly coil the wire around the nail.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r>
              <a:rPr lang="en-GB" sz="2400">
                <a:solidFill>
                  <a:srgbClr val="000000"/>
                </a:solidFill>
              </a:rPr>
              <a:t>Next,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145" name="Google Shape;145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Why might it be difficult to use a permanent magnet on an electronic lock?</a:t>
            </a:r>
            <a:endParaRPr>
              <a:solidFill>
                <a:schemeClr val="dk2"/>
              </a:solidFill>
            </a:endParaRPr>
          </a:p>
        </p:txBody>
      </p:sp>
      <p:pic>
        <p:nvPicPr>
          <p:cNvPr id="151" name="Google Shape;15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9654" y="1"/>
            <a:ext cx="1064349" cy="122420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29"/>
          <p:cNvSpPr txBox="1"/>
          <p:nvPr/>
        </p:nvSpPr>
        <p:spPr>
          <a:xfrm>
            <a:off x="458975" y="4419250"/>
            <a:ext cx="3000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/>
              <a:t>Icon from The Noun project</a:t>
            </a: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