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4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d324205b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d324205b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d1c8b9b75_0_2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8d1c8b9b75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d1c8b9b75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d1c8b9b75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d1c8b9b75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d1c8b9b75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3" name="Google Shape;123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28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2" name="Google Shape;132;p28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33" name="Google Shape;133;p2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4" name="Google Shape;144;p2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8" name="Google Shape;148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9" name="Google Shape;149;p3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3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6" name="Google Shape;166;p34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68" name="Google Shape;168;p34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69" name="Google Shape;169;p34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71" name="Google Shape;171;p34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6" name="Google Shape;176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8" name="Google Shape;178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9" name="Google Shape;179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5" name="Google Shape;185;p3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6" name="Google Shape;186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9" name="Google Shape;189;p3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90" name="Google Shape;190;p3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8" name="Google Shape;128;p27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/>
          <p:nvPr/>
        </p:nvSpPr>
        <p:spPr>
          <a:xfrm>
            <a:off x="297000" y="1531750"/>
            <a:ext cx="8226000" cy="16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Subtracting Two 2-Digit Numbers</a:t>
            </a:r>
            <a:endParaRPr sz="30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0" name="Google Shape;200;p40"/>
          <p:cNvSpPr txBox="1"/>
          <p:nvPr/>
        </p:nvSpPr>
        <p:spPr>
          <a:xfrm>
            <a:off x="327288" y="496338"/>
            <a:ext cx="4113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40"/>
          <p:cNvSpPr txBox="1"/>
          <p:nvPr/>
        </p:nvSpPr>
        <p:spPr>
          <a:xfrm>
            <a:off x="327288" y="4264438"/>
            <a:ext cx="19755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 Hughes</a:t>
            </a:r>
            <a:endParaRPr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2" name="Google Shape;202;p40"/>
          <p:cNvSpPr txBox="1"/>
          <p:nvPr/>
        </p:nvSpPr>
        <p:spPr>
          <a:xfrm>
            <a:off x="214700" y="2571750"/>
            <a:ext cx="50757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Independent Task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1"/>
          <p:cNvSpPr txBox="1"/>
          <p:nvPr>
            <p:ph idx="1" type="subTitle"/>
          </p:nvPr>
        </p:nvSpPr>
        <p:spPr>
          <a:xfrm>
            <a:off x="458975" y="444500"/>
            <a:ext cx="3128400" cy="45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Example</a:t>
            </a:r>
            <a:endParaRPr/>
          </a:p>
        </p:txBody>
      </p:sp>
      <p:sp>
        <p:nvSpPr>
          <p:cNvPr id="208" name="Google Shape;208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9" name="Google Shape;209;p41"/>
          <p:cNvSpPr txBox="1"/>
          <p:nvPr/>
        </p:nvSpPr>
        <p:spPr>
          <a:xfrm>
            <a:off x="458975" y="1517275"/>
            <a:ext cx="2421900" cy="16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9 - 5 = 4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7 - 2 = 5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70 - 20 = 50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41"/>
          <p:cNvSpPr txBox="1"/>
          <p:nvPr/>
        </p:nvSpPr>
        <p:spPr>
          <a:xfrm>
            <a:off x="7077775" y="1635950"/>
            <a:ext cx="7200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1"/>
          <p:cNvSpPr txBox="1"/>
          <p:nvPr/>
        </p:nvSpPr>
        <p:spPr>
          <a:xfrm>
            <a:off x="426075" y="3214350"/>
            <a:ext cx="3000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0869" y="1335112"/>
            <a:ext cx="5261656" cy="178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41"/>
          <p:cNvGrpSpPr/>
          <p:nvPr/>
        </p:nvGrpSpPr>
        <p:grpSpPr>
          <a:xfrm>
            <a:off x="5719525" y="1820475"/>
            <a:ext cx="479100" cy="804813"/>
            <a:chOff x="5719525" y="1820475"/>
            <a:chExt cx="479100" cy="804813"/>
          </a:xfrm>
        </p:grpSpPr>
        <p:sp>
          <p:nvSpPr>
            <p:cNvPr id="214" name="Google Shape;214;p41"/>
            <p:cNvSpPr/>
            <p:nvPr/>
          </p:nvSpPr>
          <p:spPr>
            <a:xfrm>
              <a:off x="5719525" y="1820475"/>
              <a:ext cx="65100" cy="790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15" name="Google Shape;215;p41"/>
            <p:cNvSpPr/>
            <p:nvPr/>
          </p:nvSpPr>
          <p:spPr>
            <a:xfrm>
              <a:off x="5823025" y="1820475"/>
              <a:ext cx="65100" cy="790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16" name="Google Shape;216;p41"/>
            <p:cNvSpPr/>
            <p:nvPr/>
          </p:nvSpPr>
          <p:spPr>
            <a:xfrm>
              <a:off x="5926525" y="1834488"/>
              <a:ext cx="65100" cy="790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17" name="Google Shape;217;p41"/>
            <p:cNvSpPr/>
            <p:nvPr/>
          </p:nvSpPr>
          <p:spPr>
            <a:xfrm>
              <a:off x="6030025" y="1820475"/>
              <a:ext cx="65100" cy="790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18" name="Google Shape;218;p41"/>
            <p:cNvSpPr/>
            <p:nvPr/>
          </p:nvSpPr>
          <p:spPr>
            <a:xfrm>
              <a:off x="6133525" y="1820475"/>
              <a:ext cx="65100" cy="790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219" name="Google Shape;219;p41"/>
          <p:cNvGrpSpPr/>
          <p:nvPr/>
        </p:nvGrpSpPr>
        <p:grpSpPr>
          <a:xfrm>
            <a:off x="6237025" y="1820475"/>
            <a:ext cx="168600" cy="804813"/>
            <a:chOff x="6237025" y="1820475"/>
            <a:chExt cx="168600" cy="804813"/>
          </a:xfrm>
        </p:grpSpPr>
        <p:sp>
          <p:nvSpPr>
            <p:cNvPr id="220" name="Google Shape;220;p41"/>
            <p:cNvSpPr/>
            <p:nvPr/>
          </p:nvSpPr>
          <p:spPr>
            <a:xfrm>
              <a:off x="6237025" y="1834488"/>
              <a:ext cx="65100" cy="790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21" name="Google Shape;221;p41"/>
            <p:cNvSpPr/>
            <p:nvPr/>
          </p:nvSpPr>
          <p:spPr>
            <a:xfrm>
              <a:off x="6340525" y="1820475"/>
              <a:ext cx="65100" cy="790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222" name="Google Shape;222;p41"/>
          <p:cNvSpPr/>
          <p:nvPr/>
        </p:nvSpPr>
        <p:spPr>
          <a:xfrm>
            <a:off x="6340525" y="2659050"/>
            <a:ext cx="65100" cy="90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223" name="Google Shape;223;p41"/>
          <p:cNvGrpSpPr/>
          <p:nvPr/>
        </p:nvGrpSpPr>
        <p:grpSpPr>
          <a:xfrm>
            <a:off x="5719525" y="2659050"/>
            <a:ext cx="375600" cy="90600"/>
            <a:chOff x="5719525" y="2659050"/>
            <a:chExt cx="375600" cy="90600"/>
          </a:xfrm>
        </p:grpSpPr>
        <p:sp>
          <p:nvSpPr>
            <p:cNvPr id="224" name="Google Shape;224;p41"/>
            <p:cNvSpPr/>
            <p:nvPr/>
          </p:nvSpPr>
          <p:spPr>
            <a:xfrm>
              <a:off x="5823025" y="2659050"/>
              <a:ext cx="65100" cy="906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25" name="Google Shape;225;p41"/>
            <p:cNvSpPr/>
            <p:nvPr/>
          </p:nvSpPr>
          <p:spPr>
            <a:xfrm>
              <a:off x="5719525" y="2659050"/>
              <a:ext cx="65100" cy="906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26" name="Google Shape;226;p41"/>
            <p:cNvSpPr/>
            <p:nvPr/>
          </p:nvSpPr>
          <p:spPr>
            <a:xfrm>
              <a:off x="5926525" y="2659050"/>
              <a:ext cx="65100" cy="906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27" name="Google Shape;227;p41"/>
            <p:cNvSpPr/>
            <p:nvPr/>
          </p:nvSpPr>
          <p:spPr>
            <a:xfrm>
              <a:off x="6030025" y="2659050"/>
              <a:ext cx="65100" cy="906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228" name="Google Shape;228;p41"/>
          <p:cNvSpPr/>
          <p:nvPr/>
        </p:nvSpPr>
        <p:spPr>
          <a:xfrm>
            <a:off x="6133525" y="2659050"/>
            <a:ext cx="65100" cy="90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9" name="Google Shape;229;p41"/>
          <p:cNvSpPr/>
          <p:nvPr/>
        </p:nvSpPr>
        <p:spPr>
          <a:xfrm>
            <a:off x="6237025" y="2659050"/>
            <a:ext cx="65100" cy="90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0" name="Google Shape;230;p41"/>
          <p:cNvSpPr/>
          <p:nvPr/>
        </p:nvSpPr>
        <p:spPr>
          <a:xfrm>
            <a:off x="6444025" y="2659050"/>
            <a:ext cx="65100" cy="90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1" name="Google Shape;231;p41"/>
          <p:cNvSpPr/>
          <p:nvPr/>
        </p:nvSpPr>
        <p:spPr>
          <a:xfrm>
            <a:off x="6547525" y="2659050"/>
            <a:ext cx="65100" cy="90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2" name="Google Shape;232;p41"/>
          <p:cNvSpPr/>
          <p:nvPr/>
        </p:nvSpPr>
        <p:spPr>
          <a:xfrm>
            <a:off x="7601500" y="2860350"/>
            <a:ext cx="65100" cy="90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3" name="Google Shape;233;p41"/>
          <p:cNvSpPr/>
          <p:nvPr/>
        </p:nvSpPr>
        <p:spPr>
          <a:xfrm>
            <a:off x="7394500" y="2860350"/>
            <a:ext cx="65100" cy="90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4" name="Google Shape;234;p41"/>
          <p:cNvSpPr/>
          <p:nvPr/>
        </p:nvSpPr>
        <p:spPr>
          <a:xfrm>
            <a:off x="7498000" y="2860350"/>
            <a:ext cx="65100" cy="90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5" name="Google Shape;235;p41"/>
          <p:cNvSpPr/>
          <p:nvPr/>
        </p:nvSpPr>
        <p:spPr>
          <a:xfrm>
            <a:off x="7705000" y="2860350"/>
            <a:ext cx="65100" cy="90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6" name="Google Shape;236;p41"/>
          <p:cNvSpPr/>
          <p:nvPr/>
        </p:nvSpPr>
        <p:spPr>
          <a:xfrm>
            <a:off x="7808500" y="2860350"/>
            <a:ext cx="65100" cy="90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237" name="Google Shape;237;p41"/>
          <p:cNvGrpSpPr/>
          <p:nvPr/>
        </p:nvGrpSpPr>
        <p:grpSpPr>
          <a:xfrm>
            <a:off x="7168525" y="2407402"/>
            <a:ext cx="168600" cy="699382"/>
            <a:chOff x="6237025" y="1820475"/>
            <a:chExt cx="168600" cy="804813"/>
          </a:xfrm>
        </p:grpSpPr>
        <p:sp>
          <p:nvSpPr>
            <p:cNvPr id="238" name="Google Shape;238;p41"/>
            <p:cNvSpPr/>
            <p:nvPr/>
          </p:nvSpPr>
          <p:spPr>
            <a:xfrm>
              <a:off x="6237025" y="1834488"/>
              <a:ext cx="65100" cy="790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39" name="Google Shape;239;p41"/>
            <p:cNvSpPr/>
            <p:nvPr/>
          </p:nvSpPr>
          <p:spPr>
            <a:xfrm>
              <a:off x="6340525" y="1820475"/>
              <a:ext cx="65100" cy="790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240" name="Google Shape;240;p41"/>
          <p:cNvGrpSpPr/>
          <p:nvPr/>
        </p:nvGrpSpPr>
        <p:grpSpPr>
          <a:xfrm>
            <a:off x="7077775" y="1575873"/>
            <a:ext cx="479100" cy="743647"/>
            <a:chOff x="5719525" y="1820475"/>
            <a:chExt cx="479100" cy="804813"/>
          </a:xfrm>
        </p:grpSpPr>
        <p:sp>
          <p:nvSpPr>
            <p:cNvPr id="241" name="Google Shape;241;p41"/>
            <p:cNvSpPr/>
            <p:nvPr/>
          </p:nvSpPr>
          <p:spPr>
            <a:xfrm>
              <a:off x="5719525" y="1820475"/>
              <a:ext cx="65100" cy="790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2" name="Google Shape;242;p41"/>
            <p:cNvSpPr/>
            <p:nvPr/>
          </p:nvSpPr>
          <p:spPr>
            <a:xfrm>
              <a:off x="5823025" y="1820475"/>
              <a:ext cx="65100" cy="790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3" name="Google Shape;243;p41"/>
            <p:cNvSpPr/>
            <p:nvPr/>
          </p:nvSpPr>
          <p:spPr>
            <a:xfrm>
              <a:off x="5926525" y="1834488"/>
              <a:ext cx="65100" cy="790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4" name="Google Shape;244;p41"/>
            <p:cNvSpPr/>
            <p:nvPr/>
          </p:nvSpPr>
          <p:spPr>
            <a:xfrm>
              <a:off x="6030025" y="1820475"/>
              <a:ext cx="65100" cy="790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5" name="Google Shape;245;p41"/>
            <p:cNvSpPr/>
            <p:nvPr/>
          </p:nvSpPr>
          <p:spPr>
            <a:xfrm>
              <a:off x="6133525" y="1820475"/>
              <a:ext cx="65100" cy="7908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246" name="Google Shape;246;p41"/>
          <p:cNvGrpSpPr/>
          <p:nvPr/>
        </p:nvGrpSpPr>
        <p:grpSpPr>
          <a:xfrm>
            <a:off x="7601500" y="1871900"/>
            <a:ext cx="375600" cy="90600"/>
            <a:chOff x="5719525" y="2659050"/>
            <a:chExt cx="375600" cy="90600"/>
          </a:xfrm>
        </p:grpSpPr>
        <p:sp>
          <p:nvSpPr>
            <p:cNvPr id="247" name="Google Shape;247;p41"/>
            <p:cNvSpPr/>
            <p:nvPr/>
          </p:nvSpPr>
          <p:spPr>
            <a:xfrm>
              <a:off x="5823025" y="2659050"/>
              <a:ext cx="65100" cy="906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8" name="Google Shape;248;p41"/>
            <p:cNvSpPr/>
            <p:nvPr/>
          </p:nvSpPr>
          <p:spPr>
            <a:xfrm>
              <a:off x="5719525" y="2659050"/>
              <a:ext cx="65100" cy="906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49" name="Google Shape;249;p41"/>
            <p:cNvSpPr/>
            <p:nvPr/>
          </p:nvSpPr>
          <p:spPr>
            <a:xfrm>
              <a:off x="5926525" y="2659050"/>
              <a:ext cx="65100" cy="906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50" name="Google Shape;250;p41"/>
            <p:cNvSpPr/>
            <p:nvPr/>
          </p:nvSpPr>
          <p:spPr>
            <a:xfrm>
              <a:off x="6030025" y="2659050"/>
              <a:ext cx="65100" cy="906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251" name="Google Shape;251;p41"/>
          <p:cNvSpPr txBox="1"/>
          <p:nvPr/>
        </p:nvSpPr>
        <p:spPr>
          <a:xfrm>
            <a:off x="4572000" y="1575875"/>
            <a:ext cx="6816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54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7" name="Google Shape;25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825" y="897799"/>
            <a:ext cx="5695050" cy="340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2"/>
          <p:cNvSpPr txBox="1"/>
          <p:nvPr/>
        </p:nvSpPr>
        <p:spPr>
          <a:xfrm>
            <a:off x="458975" y="363000"/>
            <a:ext cx="3128400" cy="45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Part 1 of 2</a:t>
            </a:r>
            <a:endParaRPr sz="1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idx="12" type="sldNum"/>
          </p:nvPr>
        </p:nvSpPr>
        <p:spPr>
          <a:xfrm>
            <a:off x="376210" y="4374238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4" name="Google Shape;26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725" y="980875"/>
            <a:ext cx="5347050" cy="33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3"/>
          <p:cNvSpPr txBox="1"/>
          <p:nvPr/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Part 2 of 2</a:t>
            </a:r>
            <a:endParaRPr sz="1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