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19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19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6ade7f5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6ade7f5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3176050"/>
            <a:ext cx="168351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rgbClr val="4B3241"/>
                </a:solidFill>
              </a:rPr>
              <a:t>Romanticism and Nature</a:t>
            </a:r>
            <a:endParaRPr sz="56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rgbClr val="4B3241"/>
                </a:solidFill>
              </a:rPr>
              <a:t>Lesson 2 of 10</a:t>
            </a:r>
            <a:endParaRPr sz="56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rgbClr val="4B3241"/>
                </a:solidFill>
              </a:rPr>
              <a:t>Language in ‘I Wandered Lonely As A Cloud’</a:t>
            </a:r>
            <a:endParaRPr sz="56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1147450"/>
            <a:ext cx="1645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Blackburn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1515500" y="2320825"/>
            <a:ext cx="9729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 wandered lonely as a cloud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That floats on high o'er vales and hills,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all at once I saw a crowd,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 host, of golden daffodils;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Beside the lake, beneath the trees,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Fluttering and dancing in the breeze.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Continuous as the stars that shine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twinkle on the milky way,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They stretched in never-ending line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Along the margin of a bay: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Ten thousand saw I at a glance,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Tossing their heads in sprightly dance.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491725" y="426400"/>
            <a:ext cx="15335700" cy="1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u="sng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 Wandered Lonely As A Cloud</a:t>
            </a:r>
            <a:endParaRPr sz="4400" u="sng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u="sng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by William Wordsworth</a:t>
            </a:r>
            <a:endParaRPr sz="4400" u="sng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1623300" y="1204350"/>
            <a:ext cx="7844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 waves beside them danced; but they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Out-did the sparkling waves in glee: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 poet could not but be gay,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 such a jocund company: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 gazed—and gazed—but little thought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What wealth the show to me had brought: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For oft, when on my couch I lie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 vacant or in pensive mood,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They flash upon that inward eye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Which is the bliss of solitude;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And then my heart with pleasure fills,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And dances with the daffodils.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