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bc4ae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bc4ae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bbc4ae5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ebbc4ae5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ebbc4ae59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ebbc4ae59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bbc4ae5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bbc4ae5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ebbc4ae5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ebbc4ae5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Flame Emission Spectroscopy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Separate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C8 Chemical Analysis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304" y="-141000"/>
            <a:ext cx="14131379" cy="998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927025" y="1173550"/>
            <a:ext cx="7279800" cy="7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Determine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the concentration of copper ions that produce a photometer reading of 12 units.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If a student dissolved 0.06g of lithium into 1 dm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of water. What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photometer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reading 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would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a sample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produce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when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placed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into a flame emission spectrometer?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 student says “the relationship between concentration and photometer readings is directly proportional.” Do you agree? Justify your response.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5050" y="1357325"/>
            <a:ext cx="9523699" cy="74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4881575" y="8382000"/>
            <a:ext cx="3571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 [A.Robbins]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927025" y="1173550"/>
            <a:ext cx="7279800" cy="7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0.08 g dm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-3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It does begin directly proportional because of a straight line through the origin (allow values or description)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However after 0.05 g dm</a:t>
            </a:r>
            <a:r>
              <a:rPr baseline="30000" lang="en-GB" sz="3200">
                <a:latin typeface="Montserrat"/>
                <a:ea typeface="Montserrat"/>
                <a:cs typeface="Montserrat"/>
                <a:sym typeface="Montserrat"/>
              </a:rPr>
              <a:t>-3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line curves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72025" y="476750"/>
            <a:ext cx="5922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519050"/>
            <a:ext cx="126615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Why are instrumental methods better than chemical tests?</a:t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917950" y="892800"/>
            <a:ext cx="71316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Determining concentrations quick check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917950" y="3471625"/>
            <a:ext cx="67497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2. A sample of lithium produces an intensity of 8 units. What is the concentration?</a:t>
            </a:r>
            <a:endParaRPr sz="3500"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500" y="1156575"/>
            <a:ext cx="9779249" cy="76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4881575" y="8382000"/>
            <a:ext cx="3571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 [A.Robbins]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