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ed8b274d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8ed8b274d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6a0c79dea_0_15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6a0c79dea_0_15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86a0c79dea_0_1581:notes"/>
          <p:cNvSpPr txBox="1"/>
          <p:nvPr>
            <p:ph idx="12" type="sldNum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Montserrat SemiBold"/>
              <a:buNone/>
              <a:defRPr b="0" sz="4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9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8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Calculating across zero</a:t>
            </a:r>
            <a:endParaRPr/>
          </a:p>
        </p:txBody>
      </p:sp>
      <p:sp>
        <p:nvSpPr>
          <p:cNvPr id="71" name="Google Shape;71;p11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72" name="Google Shape;72;p11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2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b="0" i="0" lang="en-US" sz="3500" u="none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80" name="Google Shape;80;p12"/>
          <p:cNvSpPr txBox="1"/>
          <p:nvPr/>
        </p:nvSpPr>
        <p:spPr>
          <a:xfrm>
            <a:off x="480500" y="906575"/>
            <a:ext cx="7156500" cy="13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calculations below. What do you notice?</a:t>
            </a:r>
            <a:endParaRPr sz="2800">
              <a:solidFill>
                <a:schemeClr val="dk2"/>
              </a:solidFill>
            </a:endParaRPr>
          </a:p>
        </p:txBody>
      </p:sp>
      <p:grpSp>
        <p:nvGrpSpPr>
          <p:cNvPr id="81" name="Google Shape;81;p12"/>
          <p:cNvGrpSpPr/>
          <p:nvPr/>
        </p:nvGrpSpPr>
        <p:grpSpPr>
          <a:xfrm>
            <a:off x="480500" y="2833025"/>
            <a:ext cx="11000400" cy="2343000"/>
            <a:chOff x="480500" y="2477425"/>
            <a:chExt cx="11000400" cy="2343000"/>
          </a:xfrm>
        </p:grpSpPr>
        <p:sp>
          <p:nvSpPr>
            <p:cNvPr id="82" name="Google Shape;82;p12"/>
            <p:cNvSpPr txBox="1"/>
            <p:nvPr/>
          </p:nvSpPr>
          <p:spPr>
            <a:xfrm>
              <a:off x="480500" y="2477425"/>
              <a:ext cx="50631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 - 2 + 3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3" name="Google Shape;83;p12"/>
            <p:cNvSpPr txBox="1"/>
            <p:nvPr/>
          </p:nvSpPr>
          <p:spPr>
            <a:xfrm>
              <a:off x="480500" y="3266275"/>
              <a:ext cx="50631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 - 3 + 4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4" name="Google Shape;84;p12"/>
            <p:cNvSpPr txBox="1"/>
            <p:nvPr/>
          </p:nvSpPr>
          <p:spPr>
            <a:xfrm>
              <a:off x="480500" y="4055125"/>
              <a:ext cx="50631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 - 4 + 5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" name="Google Shape;85;p12"/>
            <p:cNvSpPr txBox="1"/>
            <p:nvPr/>
          </p:nvSpPr>
          <p:spPr>
            <a:xfrm>
              <a:off x="5543600" y="2477425"/>
              <a:ext cx="59373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87</a:t>
              </a: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 - 88 + 89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" name="Google Shape;86;p12"/>
            <p:cNvSpPr txBox="1"/>
            <p:nvPr/>
          </p:nvSpPr>
          <p:spPr>
            <a:xfrm>
              <a:off x="5543600" y="3266275"/>
              <a:ext cx="59373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983</a:t>
              </a: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 - 984 + 985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12"/>
            <p:cNvSpPr txBox="1"/>
            <p:nvPr/>
          </p:nvSpPr>
          <p:spPr>
            <a:xfrm>
              <a:off x="5543600" y="4031575"/>
              <a:ext cx="5937300" cy="7653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4400">
                  <a:latin typeface="Montserrat"/>
                  <a:ea typeface="Montserrat"/>
                  <a:cs typeface="Montserrat"/>
                  <a:sym typeface="Montserrat"/>
                </a:rPr>
                <a:t>1002 - 1003 + 1004 = </a:t>
              </a:r>
              <a:endParaRPr b="1" sz="44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