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Quicksand Light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22" Type="http://schemas.openxmlformats.org/officeDocument/2006/relationships/font" Target="fonts/QuicksandLight-regular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23" Type="http://schemas.openxmlformats.org/officeDocument/2006/relationships/font" Target="fonts/Quicksand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1400b28e5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1400b28e5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e8699e12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e8699e12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9473200" y="2340200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torage.googleapis.com/additional-lesson-resources/L2%20Spreadsheet.xlsx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oaknat.uk/comp-attractions-xlsx-L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917950" y="890050"/>
            <a:ext cx="16682400" cy="13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2: Modifying spreadsheets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Data and Information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8" name="Google Shape;88;p15"/>
          <p:cNvSpPr txBox="1"/>
          <p:nvPr>
            <p:ph idx="4294967295" type="subTitle"/>
          </p:nvPr>
        </p:nvSpPr>
        <p:spPr>
          <a:xfrm>
            <a:off x="917950" y="57725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Charu Walia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917950" y="890050"/>
            <a:ext cx="11404800" cy="75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1- Modifying Spreadsheet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917950" y="2104525"/>
            <a:ext cx="16684800" cy="594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/>
              <a:t>Two Data headings have been done for you.</a:t>
            </a:r>
            <a:r>
              <a:rPr b="1" lang="en-GB" sz="4000">
                <a:solidFill>
                  <a:srgbClr val="000000"/>
                </a:solidFill>
              </a:rPr>
              <a:t> </a:t>
            </a:r>
            <a:endParaRPr b="1"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Please </a:t>
            </a:r>
            <a:r>
              <a:rPr lang="en-GB" sz="3500" u="sng">
                <a:hlinkClick r:id="rId3"/>
              </a:rPr>
              <a:t>follow this link</a:t>
            </a:r>
            <a:r>
              <a:rPr lang="en-GB" sz="3500">
                <a:solidFill>
                  <a:srgbClr val="000000"/>
                </a:solidFill>
              </a:rPr>
              <a:t> to download additional resources for this lesson.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Add the missing data headings</a:t>
            </a:r>
            <a:endParaRPr b="1" sz="3500">
              <a:solidFill>
                <a:srgbClr val="000000"/>
              </a:solidFill>
            </a:endParaRPr>
          </a:p>
          <a:p>
            <a:pPr indent="-45085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GB" sz="3500">
                <a:solidFill>
                  <a:srgbClr val="000000"/>
                </a:solidFill>
              </a:rPr>
              <a:t>Travel Duration</a:t>
            </a:r>
            <a:endParaRPr sz="3500">
              <a:solidFill>
                <a:srgbClr val="000000"/>
              </a:solidFill>
            </a:endParaRPr>
          </a:p>
          <a:p>
            <a:pPr indent="-45085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GB" sz="3500">
                <a:solidFill>
                  <a:srgbClr val="000000"/>
                </a:solidFill>
              </a:rPr>
              <a:t>Distance in miles</a:t>
            </a:r>
            <a:endParaRPr sz="3500">
              <a:solidFill>
                <a:srgbClr val="000000"/>
              </a:solidFill>
            </a:endParaRPr>
          </a:p>
          <a:p>
            <a:pPr indent="-45085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GB" sz="3500">
                <a:solidFill>
                  <a:srgbClr val="000000"/>
                </a:solidFill>
              </a:rPr>
              <a:t>Cost per mile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917950" y="890050"/>
            <a:ext cx="14517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Task</a:t>
            </a:r>
            <a:r>
              <a:rPr lang="en-GB" sz="4700">
                <a:solidFill>
                  <a:schemeClr val="dk2"/>
                </a:solidFill>
              </a:rPr>
              <a:t> </a:t>
            </a:r>
            <a:r>
              <a:rPr lang="en-GB" sz="4700">
                <a:solidFill>
                  <a:schemeClr val="dk2"/>
                </a:solidFill>
              </a:rPr>
              <a:t>2</a:t>
            </a:r>
            <a:r>
              <a:rPr lang="en-GB" sz="4700">
                <a:solidFill>
                  <a:schemeClr val="dk2"/>
                </a:solidFill>
              </a:rPr>
              <a:t> - Formatting Data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917950" y="2876300"/>
            <a:ext cx="7902000" cy="143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738700" y="2019150"/>
            <a:ext cx="15581400" cy="6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Please format the cells with following data headings with the relevant formatting.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Travel Duration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Distance in miles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Cost per mile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You will be working on the same spreadsheet as in Task 1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917950" y="890050"/>
            <a:ext cx="14517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Task</a:t>
            </a:r>
            <a:r>
              <a:rPr lang="en-GB" sz="4700">
                <a:solidFill>
                  <a:schemeClr val="dk2"/>
                </a:solidFill>
              </a:rPr>
              <a:t> </a:t>
            </a:r>
            <a:r>
              <a:rPr lang="en-GB" sz="4700">
                <a:solidFill>
                  <a:schemeClr val="dk2"/>
                </a:solidFill>
              </a:rPr>
              <a:t>3 - Collecting and entering Data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917950" y="2876300"/>
            <a:ext cx="7902000" cy="143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813050" y="1920000"/>
            <a:ext cx="15581400" cy="6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Using Google Maps to collect data for your spreadsheet.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9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>
            <a:hlinkClick r:id="rId3"/>
          </p:cNvPr>
          <p:cNvSpPr/>
          <p:nvPr/>
        </p:nvSpPr>
        <p:spPr>
          <a:xfrm>
            <a:off x="5305500" y="3776250"/>
            <a:ext cx="7677000" cy="2734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5628750" y="4099950"/>
            <a:ext cx="7030500" cy="2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Click here to download additional assets for this lesson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