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eddaf370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eddaf370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and have a think about the definition of area. Click for definition.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ddaf370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eddaf370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counting the squares - click for solutions.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labelling length and width - click for solutions.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88d11aa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88d11aa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for formula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11f9981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d11f998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example, emphasise the answer in units squared.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them time to do next two then click for solutions.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ea8be005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ea8be005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4" name="Google Shape;124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4294967295" type="ctrTitle"/>
          </p:nvPr>
        </p:nvSpPr>
        <p:spPr>
          <a:xfrm>
            <a:off x="707800" y="4158750"/>
            <a:ext cx="17370000" cy="19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Calculate the area of rectangles</a:t>
            </a:r>
            <a:endParaRPr sz="6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58" name="Google Shape;158;p29"/>
          <p:cNvSpPr txBox="1"/>
          <p:nvPr>
            <p:ph idx="4294967295" type="subTitle"/>
          </p:nvPr>
        </p:nvSpPr>
        <p:spPr>
          <a:xfrm>
            <a:off x="917950" y="890050"/>
            <a:ext cx="164520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Mathematics 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59" name="Google Shape;159;p2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 Kelsall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966800" y="608450"/>
            <a:ext cx="146592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67551" y="320650"/>
            <a:ext cx="1075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area? When is it used?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688076" y="4299500"/>
            <a:ext cx="1075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is area different to perimeter?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966800" y="608450"/>
            <a:ext cx="146592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866" y="2862050"/>
            <a:ext cx="554355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9388050" y="3604175"/>
            <a:ext cx="79143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could count the squares that the shape covers.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2611725" y="4542025"/>
            <a:ext cx="23547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412725" y="4022575"/>
            <a:ext cx="23547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3818300" y="7075725"/>
            <a:ext cx="23547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9455650" y="5187625"/>
            <a:ext cx="79143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We could think of them as arrays and we can work out the number of squares in the array by multiplying the length by the width.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171725" y="4598850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3191900" y="2680325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666800" y="2170625"/>
            <a:ext cx="33252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x 4 = 20 units²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5870075" y="2680325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7479100" y="4501675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5729225" y="2069750"/>
            <a:ext cx="33252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x 4 = 12 units²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7479100" y="7554825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4164775" y="8193100"/>
            <a:ext cx="1440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units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7479100" y="8258575"/>
            <a:ext cx="33252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x 8 = 16 units²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567550" y="320650"/>
            <a:ext cx="1196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can we calculate the area of these rectangles?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2"/>
          <p:cNvSpPr/>
          <p:nvPr/>
        </p:nvSpPr>
        <p:spPr>
          <a:xfrm>
            <a:off x="7938100" y="3565775"/>
            <a:ext cx="2108400" cy="4471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32"/>
          <p:cNvCxnSpPr/>
          <p:nvPr/>
        </p:nvCxnSpPr>
        <p:spPr>
          <a:xfrm>
            <a:off x="8079600" y="3424275"/>
            <a:ext cx="198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2"/>
          <p:cNvCxnSpPr/>
          <p:nvPr/>
        </p:nvCxnSpPr>
        <p:spPr>
          <a:xfrm rot="10800000">
            <a:off x="7980600" y="3424275"/>
            <a:ext cx="198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32"/>
          <p:cNvSpPr txBox="1"/>
          <p:nvPr/>
        </p:nvSpPr>
        <p:spPr>
          <a:xfrm>
            <a:off x="8327200" y="2876300"/>
            <a:ext cx="1330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width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9" name="Google Shape;199;p32"/>
          <p:cNvCxnSpPr/>
          <p:nvPr/>
        </p:nvCxnSpPr>
        <p:spPr>
          <a:xfrm>
            <a:off x="10173800" y="3579925"/>
            <a:ext cx="0" cy="444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2"/>
          <p:cNvCxnSpPr/>
          <p:nvPr/>
        </p:nvCxnSpPr>
        <p:spPr>
          <a:xfrm rot="10800000">
            <a:off x="10173800" y="3537500"/>
            <a:ext cx="0" cy="44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32"/>
          <p:cNvSpPr txBox="1"/>
          <p:nvPr/>
        </p:nvSpPr>
        <p:spPr>
          <a:xfrm>
            <a:off x="10173800" y="5433500"/>
            <a:ext cx="1910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length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1377275" y="4753550"/>
            <a:ext cx="71316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ength x width = area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567550" y="320650"/>
            <a:ext cx="140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apply our work on the previous slide to create a formula for the area of a rectangle?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1476200" y="4514450"/>
            <a:ext cx="2108400" cy="3000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1865300" y="3877550"/>
            <a:ext cx="1330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3584600" y="5696000"/>
            <a:ext cx="1910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567550" y="2728050"/>
            <a:ext cx="3990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length x width = area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499900" y="7807600"/>
            <a:ext cx="4428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 3 x 5 = 15 cm²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5648175" y="4768525"/>
            <a:ext cx="4230900" cy="1627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12112625" y="4248800"/>
            <a:ext cx="2617800" cy="2617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 txBox="1"/>
          <p:nvPr/>
        </p:nvSpPr>
        <p:spPr>
          <a:xfrm>
            <a:off x="7096075" y="4273225"/>
            <a:ext cx="1330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m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9879075" y="5263675"/>
            <a:ext cx="1910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12756425" y="3693700"/>
            <a:ext cx="1330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m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567550" y="320650"/>
            <a:ext cx="140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area of the rectangles below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567550" y="1660650"/>
            <a:ext cx="13796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give your answer in units².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453675" y="1287750"/>
            <a:ext cx="94083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Calculate the perimeter of the compound shape.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75" y="2130038"/>
            <a:ext cx="6045300" cy="64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/>
        </p:nvSpPr>
        <p:spPr>
          <a:xfrm>
            <a:off x="7629850" y="2130050"/>
            <a:ext cx="9576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 to 100</a:t>
            </a:r>
            <a:endParaRPr sz="2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Roll a dice twice and d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raw a rectangle with side lengths matching the dice.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Record the area in cm</a:t>
            </a:r>
            <a:r>
              <a:rPr baseline="30000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aseline="30000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going until you cannot fit a rectangle in for three rolls  in a row.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end of the game work out the area of the grid that is filled and the area that is not filled.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4225" y="7121950"/>
            <a:ext cx="2794775" cy="12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/>
          <p:nvPr/>
        </p:nvSpPr>
        <p:spPr>
          <a:xfrm>
            <a:off x="567550" y="320650"/>
            <a:ext cx="140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4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1986100" y="9387738"/>
            <a:ext cx="9444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</a:t>
            </a:r>
            <a:r>
              <a:rPr lang="en-GB" sz="1700">
                <a:solidFill>
                  <a:srgbClr val="434343"/>
                </a:solidFill>
              </a:rPr>
              <a:t> </a:t>
            </a:r>
            <a:r>
              <a:rPr b="0" i="0" lang="en-GB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or Oak National Academy</a:t>
            </a:r>
            <a:endParaRPr b="0" i="0" sz="2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