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solidFill>
                  <a:schemeClr val="dk2"/>
                </a:solidFill>
              </a:rPr>
              <a:t>Interpret gradient and intercept on real life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dk2"/>
                </a:solidFill>
              </a:rPr>
              <a:t>Miss Parnham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557212" y="4963500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58974" y="924805"/>
            <a:ext cx="3993957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The graph shows the cost of buying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bananas at a shop.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a)What is the gradient of the graph?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b)What does the gradient represent?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4788438" y="924805"/>
            <a:ext cx="3993957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b="0" i="0" lang="en-US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graph shows the cost of a taxi per journey.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a)Work out the gradient of the 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b)Work out the y-intercept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c)What do the gradient and y-intercept represent?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458974" y="274320"/>
            <a:ext cx="8070303" cy="650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2"/>
                </a:solidFill>
              </a:rPr>
              <a:t>Interpret gradient and intercept on real life graphs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6721" y="1550194"/>
            <a:ext cx="2892847" cy="2043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7"/>
          <p:cNvCxnSpPr/>
          <p:nvPr/>
        </p:nvCxnSpPr>
        <p:spPr>
          <a:xfrm flipH="1" rot="10800000">
            <a:off x="5400675" y="1871663"/>
            <a:ext cx="2471738" cy="1141209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178" y="1550194"/>
            <a:ext cx="2686468" cy="239315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/>
        </p:nvSpPr>
        <p:spPr>
          <a:xfrm>
            <a:off x="557212" y="4963500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557212" y="4963500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458974" y="924805"/>
            <a:ext cx="3993957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The graph shows the cost of buying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bananas at a shop.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ontserrat"/>
              <a:buNone/>
            </a:pPr>
            <a:r>
              <a:t/>
            </a:r>
            <a:endParaRPr b="0" i="0" sz="105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a)What is the gradient of the graph?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b)What does the gradient represent?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4788438" y="924805"/>
            <a:ext cx="3993957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b="0" i="0" lang="en-US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graph shows the cost of a taxi per journey.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a)Work out the gradient of the 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b)Work out the y-intercept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c)What do the gradient and y-intercept represent?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458974" y="274320"/>
            <a:ext cx="8070303" cy="650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2"/>
                </a:solidFill>
              </a:rPr>
              <a:t>Interpret gradient and intercept on real life graphs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352" y="1461760"/>
            <a:ext cx="2765359" cy="1953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9"/>
          <p:cNvCxnSpPr/>
          <p:nvPr/>
        </p:nvCxnSpPr>
        <p:spPr>
          <a:xfrm flipH="1" rot="10800000">
            <a:off x="5514973" y="1783031"/>
            <a:ext cx="2378871" cy="1072271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1" name="Google Shape;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239" y="1461760"/>
            <a:ext cx="2686468" cy="239315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/>
        </p:nvSpPr>
        <p:spPr>
          <a:xfrm>
            <a:off x="4144081" y="3854916"/>
            <a:ext cx="7000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0.8</a:t>
            </a:r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921544" y="4239532"/>
            <a:ext cx="37695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Price per kg of the bananas, £0.8 per kg</a:t>
            </a: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8361761" y="3359616"/>
            <a:ext cx="7000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7661674" y="3610749"/>
            <a:ext cx="7000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4733925" y="4296489"/>
            <a:ext cx="38965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Intercept is the standing charge of £2.</a:t>
            </a:r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7281461" y="4039477"/>
            <a:ext cx="15554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gradient is the price per mile of £1</a:t>
            </a:r>
            <a:r>
              <a:rPr b="0" i="0" lang="en-US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557212" y="4963500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