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6" r:id="rId3"/>
  </p:sldMasterIdLst>
  <p:notesMasterIdLst>
    <p:notesMasterId r:id="rId4"/>
  </p:notesMasterIdLst>
  <p:sldIdLst>
    <p:sldId id="256" r:id="rId5"/>
    <p:sldId id="257" r:id="rId6"/>
  </p:sldIdLst>
  <p:sldSz cy="10287000" cx="18288000"/>
  <p:notesSz cx="6858000" cy="9144000"/>
  <p:embeddedFontLst>
    <p:embeddedFont>
      <p:font typeface="Montserrat SemiBold"/>
      <p:regular r:id="rId7"/>
      <p:bold r:id="rId8"/>
      <p:italic r:id="rId9"/>
      <p:boldItalic r:id="rId10"/>
    </p:embeddedFont>
    <p:embeddedFont>
      <p:font typeface="Montserrat"/>
      <p:regular r:id="rId11"/>
      <p:bold r:id="rId12"/>
      <p:italic r:id="rId13"/>
      <p:boldItalic r:id="rId14"/>
    </p:embeddedFont>
    <p:embeddedFont>
      <p:font typeface="Montserrat Medium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MontserratSemiBold-boldItalic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italic.fntdata"/><Relationship Id="rId15" Type="http://schemas.openxmlformats.org/officeDocument/2006/relationships/font" Target="fonts/MontserratMedium-regular.fntdata"/><Relationship Id="rId14" Type="http://schemas.openxmlformats.org/officeDocument/2006/relationships/font" Target="fonts/Montserrat-boldItalic.fntdata"/><Relationship Id="rId17" Type="http://schemas.openxmlformats.org/officeDocument/2006/relationships/font" Target="fonts/MontserratMedium-italic.fntdata"/><Relationship Id="rId16" Type="http://schemas.openxmlformats.org/officeDocument/2006/relationships/font" Target="fonts/MontserratMedium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MontserratMedium-boldItalic.fntdata"/><Relationship Id="rId7" Type="http://schemas.openxmlformats.org/officeDocument/2006/relationships/font" Target="fonts/MontserratSemiBold-regular.fntdata"/><Relationship Id="rId8" Type="http://schemas.openxmlformats.org/officeDocument/2006/relationships/font" Target="fonts/MontserratSemiBold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b96ca61b3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b96ca61b3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96ca61b1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b96ca61b1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 1">
  <p:cSld name="TITLE_ONLY_1_2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6" name="Google Shape;26;p3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00468C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980500" y="3647250"/>
            <a:ext cx="16389600" cy="465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Font typeface="Montserrat SemiBold"/>
              <a:buNone/>
              <a:defRPr b="0" i="1" sz="72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FFFFFF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4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36" name="Google Shape;36;p5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0" name="Google Shape;40;p5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1" name="Google Shape;41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2" name="Google Shape;42;p5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6" name="Google Shape;46;p6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6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0" name="Google Shape;50;p7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p7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8"/>
          <p:cNvSpPr/>
          <p:nvPr/>
        </p:nvSpPr>
        <p:spPr>
          <a:xfrm>
            <a:off x="14467600" y="302000"/>
            <a:ext cx="3463800" cy="226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1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Allow space in the corner for your webcam video</a:t>
            </a:r>
            <a:endParaRPr b="0" i="1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0" Type="http://schemas.openxmlformats.org/officeDocument/2006/relationships/theme" Target="../theme/theme2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Create a tasty collage cake stand using your textured surfaces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Lesson 5 of 5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Downloadable Resource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0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>
                <a:solidFill>
                  <a:srgbClr val="4B3241"/>
                </a:solidFill>
              </a:rPr>
              <a:t>Art, craft and design - Collage </a:t>
            </a:r>
            <a:endParaRPr sz="3600"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0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Simon Columb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3" name="Google Shape;73;p11"/>
          <p:cNvSpPr/>
          <p:nvPr/>
        </p:nvSpPr>
        <p:spPr>
          <a:xfrm>
            <a:off x="14116050" y="171450"/>
            <a:ext cx="4171800" cy="28194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4" name="Google Shape;7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4013" y="0"/>
            <a:ext cx="9002714" cy="10286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