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7BC28F-8937-40D7-933B-88DEA2517460}">
  <a:tblStyle styleId="{127BC28F-8937-40D7-933B-88DEA25174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b0b63055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b0b63055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b0b63055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b0b63055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Gamelan - interlocking melodies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6" name="Google Shape;96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- Pulse, beat, rhythm and structure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Kilpatrick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7900" y="6397350"/>
            <a:ext cx="3204248" cy="21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14358950" y="153075"/>
            <a:ext cx="3643200" cy="26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7" name="Google Shape;107;p16"/>
          <p:cNvGraphicFramePr/>
          <p:nvPr/>
        </p:nvGraphicFramePr>
        <p:xfrm>
          <a:off x="952538" y="2199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{127BC28F-8937-40D7-933B-88DEA2517460}</a:tableStyleId>
              </a:tblPr>
              <a:tblGrid>
                <a:gridCol w="2073600"/>
                <a:gridCol w="1788650"/>
                <a:gridCol w="1788650"/>
                <a:gridCol w="1788650"/>
                <a:gridCol w="1788650"/>
                <a:gridCol w="1788650"/>
                <a:gridCol w="1788650"/>
                <a:gridCol w="1788650"/>
                <a:gridCol w="1788650"/>
              </a:tblGrid>
              <a:tr h="81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Melody 1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8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Melody 2</a:t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6"/>
          <p:cNvSpPr txBox="1"/>
          <p:nvPr>
            <p:ph type="title"/>
          </p:nvPr>
        </p:nvSpPr>
        <p:spPr>
          <a:xfrm>
            <a:off x="925950" y="338950"/>
            <a:ext cx="17084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Interlocking melodies for the </a:t>
            </a:r>
            <a:r>
              <a:rPr lang="en-GB" u="sng">
                <a:solidFill>
                  <a:schemeClr val="accent3"/>
                </a:solidFill>
              </a:rPr>
              <a:t>Saron</a:t>
            </a:r>
            <a:r>
              <a:rPr lang="en-GB">
                <a:solidFill>
                  <a:schemeClr val="dk2"/>
                </a:solidFill>
              </a:rPr>
              <a:t> using the </a:t>
            </a:r>
            <a:r>
              <a:rPr lang="en-GB" u="sng">
                <a:solidFill>
                  <a:schemeClr val="accent3"/>
                </a:solidFill>
              </a:rPr>
              <a:t>Slendro</a:t>
            </a:r>
            <a:r>
              <a:rPr lang="en-GB">
                <a:solidFill>
                  <a:schemeClr val="dk2"/>
                </a:solidFill>
              </a:rPr>
              <a:t> scale (</a:t>
            </a:r>
            <a:r>
              <a:rPr lang="en-GB" u="sng">
                <a:solidFill>
                  <a:schemeClr val="accent3"/>
                </a:solidFill>
              </a:rPr>
              <a:t>pentatonic</a:t>
            </a:r>
            <a:r>
              <a:rPr lang="en-GB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224650" y="6827375"/>
            <a:ext cx="15491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Compose two interlocking saron melodies using the grid score above.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Use only the notes of the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slendro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scale (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C D E G A, 1 2 3 5 6)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Remember to add rest beats (silences) in each melody - shade the rest squares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Choose  two or three unison note points in the two melodies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224650" y="9371100"/>
            <a:ext cx="1175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Tropenmuseum, part of the National Museum of World Cultures, CC BY-SA 3.0, via Wikimedia Commons</a:t>
            </a:r>
            <a:endParaRPr sz="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