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Montserrat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0115374-9212-40F6-A91F-7B1CAD31DBF7}">
  <a:tblStyle styleId="{30115374-9212-40F6-A91F-7B1CAD31DB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MontserratMedium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-regular.fntdata"/><Relationship Id="rId15" Type="http://schemas.openxmlformats.org/officeDocument/2006/relationships/font" Target="fonts/MontserratMedium-italic.fntdata"/><Relationship Id="rId14" Type="http://schemas.openxmlformats.org/officeDocument/2006/relationships/font" Target="fonts/MontserratMedium-bold.fntdata"/><Relationship Id="rId16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69d2680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69d2680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13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5.png"/><Relationship Id="rId5" Type="http://schemas.openxmlformats.org/officeDocument/2006/relationships/image" Target="../media/image12.png"/><Relationship Id="rId6" Type="http://schemas.openxmlformats.org/officeDocument/2006/relationships/image" Target="../media/image3.png"/><Relationship Id="rId7" Type="http://schemas.openxmlformats.org/officeDocument/2006/relationships/image" Target="../media/image2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Calculating the probability of combined events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8"/>
          <p:cNvSpPr/>
          <p:nvPr/>
        </p:nvSpPr>
        <p:spPr>
          <a:xfrm>
            <a:off x="391738" y="535683"/>
            <a:ext cx="8752262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Calculating the probability of combined events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8"/>
          <p:cNvCxnSpPr/>
          <p:nvPr/>
        </p:nvCxnSpPr>
        <p:spPr>
          <a:xfrm>
            <a:off x="9144000" y="0"/>
            <a:ext cx="0" cy="1028700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9" name="Google Shape;39;p8"/>
          <p:cNvGrpSpPr/>
          <p:nvPr/>
        </p:nvGrpSpPr>
        <p:grpSpPr>
          <a:xfrm>
            <a:off x="6687378" y="6118274"/>
            <a:ext cx="1843499" cy="1850138"/>
            <a:chOff x="8229187" y="2950897"/>
            <a:chExt cx="3129333" cy="3140603"/>
          </a:xfrm>
        </p:grpSpPr>
        <p:grpSp>
          <p:nvGrpSpPr>
            <p:cNvPr id="40" name="Google Shape;40;p8"/>
            <p:cNvGrpSpPr/>
            <p:nvPr/>
          </p:nvGrpSpPr>
          <p:grpSpPr>
            <a:xfrm>
              <a:off x="8229187" y="2950897"/>
              <a:ext cx="3129333" cy="3140603"/>
              <a:chOff x="5469181" y="2397923"/>
              <a:chExt cx="3129333" cy="3140603"/>
            </a:xfrm>
          </p:grpSpPr>
          <p:sp>
            <p:nvSpPr>
              <p:cNvPr id="41" name="Google Shape;41;p8"/>
              <p:cNvSpPr/>
              <p:nvPr/>
            </p:nvSpPr>
            <p:spPr>
              <a:xfrm rot="-7190787">
                <a:off x="5883460" y="3518224"/>
                <a:ext cx="3104462" cy="90000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2" name="Google Shape;42;p8"/>
              <p:cNvSpPr/>
              <p:nvPr/>
            </p:nvSpPr>
            <p:spPr>
              <a:xfrm>
                <a:off x="5469181" y="4173483"/>
                <a:ext cx="3104462" cy="90000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3" name="Google Shape;43;p8"/>
              <p:cNvSpPr/>
              <p:nvPr/>
            </p:nvSpPr>
            <p:spPr>
              <a:xfrm rot="7234400">
                <a:off x="5111227" y="3518093"/>
                <a:ext cx="3104462" cy="90000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cxnSp>
          <p:nvCxnSpPr>
            <p:cNvPr id="44" name="Google Shape;44;p8"/>
            <p:cNvCxnSpPr/>
            <p:nvPr/>
          </p:nvCxnSpPr>
          <p:spPr>
            <a:xfrm flipH="1" rot="10800000">
              <a:off x="9792742" y="4150323"/>
              <a:ext cx="402955" cy="630148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sp>
        <p:nvSpPr>
          <p:cNvPr id="45" name="Google Shape;45;p8"/>
          <p:cNvSpPr/>
          <p:nvPr/>
        </p:nvSpPr>
        <p:spPr>
          <a:xfrm>
            <a:off x="1430797" y="4259792"/>
            <a:ext cx="401445" cy="112417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8"/>
          <p:cNvSpPr/>
          <p:nvPr/>
        </p:nvSpPr>
        <p:spPr>
          <a:xfrm rot="5400000">
            <a:off x="3881581" y="3409147"/>
            <a:ext cx="235639" cy="1221072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8"/>
          <p:cNvSpPr/>
          <p:nvPr/>
        </p:nvSpPr>
        <p:spPr>
          <a:xfrm rot="5400000">
            <a:off x="5180967" y="3391573"/>
            <a:ext cx="310203" cy="1286806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1453098" y="6660542"/>
            <a:ext cx="401445" cy="112417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1449291" y="5469461"/>
            <a:ext cx="401445" cy="112417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1907339" y="3130939"/>
            <a:ext cx="1425390" cy="8402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8028" l="-8972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aphicFrame>
        <p:nvGraphicFramePr>
          <p:cNvPr id="51" name="Google Shape;51;p8"/>
          <p:cNvGraphicFramePr/>
          <p:nvPr/>
        </p:nvGraphicFramePr>
        <p:xfrm>
          <a:off x="1999105" y="42308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{30115374-9212-40F6-A91F-7B1CAD31DBF7}</a:tableStyleId>
              </a:tblPr>
              <a:tblGrid>
                <a:gridCol w="1326800"/>
                <a:gridCol w="1326800"/>
                <a:gridCol w="1326800"/>
              </a:tblGrid>
              <a:tr h="1184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184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184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52" name="Google Shape;52;p8"/>
          <p:cNvSpPr/>
          <p:nvPr/>
        </p:nvSpPr>
        <p:spPr>
          <a:xfrm rot="5400000">
            <a:off x="2577780" y="3417613"/>
            <a:ext cx="235639" cy="1221072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7409539" y="7164261"/>
            <a:ext cx="397866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54" name="Google Shape;54;p8"/>
          <p:cNvSpPr txBox="1"/>
          <p:nvPr/>
        </p:nvSpPr>
        <p:spPr>
          <a:xfrm>
            <a:off x="7651840" y="6634625"/>
            <a:ext cx="396262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55" name="Google Shape;55;p8"/>
          <p:cNvSpPr txBox="1"/>
          <p:nvPr/>
        </p:nvSpPr>
        <p:spPr>
          <a:xfrm>
            <a:off x="7221787" y="6657215"/>
            <a:ext cx="32573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grpSp>
        <p:nvGrpSpPr>
          <p:cNvPr id="56" name="Google Shape;56;p8"/>
          <p:cNvGrpSpPr/>
          <p:nvPr/>
        </p:nvGrpSpPr>
        <p:grpSpPr>
          <a:xfrm>
            <a:off x="6737416" y="4156784"/>
            <a:ext cx="1843499" cy="1850138"/>
            <a:chOff x="8229187" y="2950897"/>
            <a:chExt cx="3129333" cy="3140603"/>
          </a:xfrm>
        </p:grpSpPr>
        <p:grpSp>
          <p:nvGrpSpPr>
            <p:cNvPr id="57" name="Google Shape;57;p8"/>
            <p:cNvGrpSpPr/>
            <p:nvPr/>
          </p:nvGrpSpPr>
          <p:grpSpPr>
            <a:xfrm>
              <a:off x="8229187" y="2950897"/>
              <a:ext cx="3129333" cy="3140603"/>
              <a:chOff x="5469181" y="2397923"/>
              <a:chExt cx="3129333" cy="3140603"/>
            </a:xfrm>
          </p:grpSpPr>
          <p:sp>
            <p:nvSpPr>
              <p:cNvPr id="58" name="Google Shape;58;p8"/>
              <p:cNvSpPr/>
              <p:nvPr/>
            </p:nvSpPr>
            <p:spPr>
              <a:xfrm rot="-7190787">
                <a:off x="5883460" y="3518224"/>
                <a:ext cx="3104462" cy="90000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9" name="Google Shape;59;p8"/>
              <p:cNvSpPr/>
              <p:nvPr/>
            </p:nvSpPr>
            <p:spPr>
              <a:xfrm>
                <a:off x="5469181" y="4173483"/>
                <a:ext cx="3104462" cy="90000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" name="Google Shape;60;p8"/>
              <p:cNvSpPr/>
              <p:nvPr/>
            </p:nvSpPr>
            <p:spPr>
              <a:xfrm rot="7234400">
                <a:off x="5111227" y="3518093"/>
                <a:ext cx="3104462" cy="90000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cxnSp>
          <p:nvCxnSpPr>
            <p:cNvPr id="61" name="Google Shape;61;p8"/>
            <p:cNvCxnSpPr/>
            <p:nvPr/>
          </p:nvCxnSpPr>
          <p:spPr>
            <a:xfrm flipH="1" rot="10800000">
              <a:off x="9792742" y="4150323"/>
              <a:ext cx="402955" cy="630148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sp>
        <p:nvSpPr>
          <p:cNvPr id="62" name="Google Shape;62;p8"/>
          <p:cNvSpPr txBox="1"/>
          <p:nvPr/>
        </p:nvSpPr>
        <p:spPr>
          <a:xfrm>
            <a:off x="7459577" y="5202771"/>
            <a:ext cx="397866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63" name="Google Shape;63;p8"/>
          <p:cNvSpPr txBox="1"/>
          <p:nvPr/>
        </p:nvSpPr>
        <p:spPr>
          <a:xfrm>
            <a:off x="7701878" y="4673135"/>
            <a:ext cx="396262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64" name="Google Shape;64;p8"/>
          <p:cNvSpPr txBox="1"/>
          <p:nvPr/>
        </p:nvSpPr>
        <p:spPr>
          <a:xfrm>
            <a:off x="7271825" y="4695725"/>
            <a:ext cx="32573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sp>
        <p:nvSpPr>
          <p:cNvPr id="65" name="Google Shape;65;p8"/>
          <p:cNvSpPr txBox="1"/>
          <p:nvPr/>
        </p:nvSpPr>
        <p:spPr>
          <a:xfrm>
            <a:off x="172278" y="1567074"/>
            <a:ext cx="8560905" cy="172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spin two spinners. They are equally likely to land on a 1, 2, or 3. Complete the probabilities for the sample space.</a:t>
            </a:r>
            <a:endParaRPr/>
          </a:p>
        </p:txBody>
      </p:sp>
      <p:sp>
        <p:nvSpPr>
          <p:cNvPr id="66" name="Google Shape;66;p8"/>
          <p:cNvSpPr txBox="1"/>
          <p:nvPr/>
        </p:nvSpPr>
        <p:spPr>
          <a:xfrm>
            <a:off x="3313299" y="3130938"/>
            <a:ext cx="1425390" cy="84029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8028" l="-9012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7" name="Google Shape;67;p8"/>
          <p:cNvSpPr txBox="1"/>
          <p:nvPr/>
        </p:nvSpPr>
        <p:spPr>
          <a:xfrm>
            <a:off x="0" y="4339954"/>
            <a:ext cx="1425390" cy="84029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7244" l="-8546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8" name="Google Shape;68;p8"/>
          <p:cNvSpPr txBox="1"/>
          <p:nvPr/>
        </p:nvSpPr>
        <p:spPr>
          <a:xfrm>
            <a:off x="4712096" y="3130938"/>
            <a:ext cx="1425390" cy="84029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8028" l="-8972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9" name="Google Shape;69;p8"/>
          <p:cNvSpPr txBox="1"/>
          <p:nvPr/>
        </p:nvSpPr>
        <p:spPr>
          <a:xfrm>
            <a:off x="21008" y="5547540"/>
            <a:ext cx="1425390" cy="840295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7244" l="-8546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0" name="Google Shape;70;p8"/>
          <p:cNvSpPr txBox="1"/>
          <p:nvPr/>
        </p:nvSpPr>
        <p:spPr>
          <a:xfrm>
            <a:off x="13056" y="6744113"/>
            <a:ext cx="1425390" cy="840295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7244" l="-8546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1" name="Google Shape;71;p8"/>
          <p:cNvSpPr txBox="1"/>
          <p:nvPr/>
        </p:nvSpPr>
        <p:spPr>
          <a:xfrm>
            <a:off x="42621" y="7845400"/>
            <a:ext cx="8560905" cy="116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probability that both spinners score greater than 1</a:t>
            </a:r>
            <a:endParaRPr/>
          </a:p>
        </p:txBody>
      </p:sp>
      <p:pic>
        <p:nvPicPr>
          <p:cNvPr id="72" name="Google Shape;72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3451198" y="1211075"/>
            <a:ext cx="3058866" cy="2998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300311" y="1217681"/>
            <a:ext cx="2663537" cy="299817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8"/>
          <p:cNvSpPr/>
          <p:nvPr/>
        </p:nvSpPr>
        <p:spPr>
          <a:xfrm>
            <a:off x="10919094" y="460868"/>
            <a:ext cx="506420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Bag A		        Bag B</a:t>
            </a:r>
            <a:endParaRPr/>
          </a:p>
        </p:txBody>
      </p:sp>
      <p:sp>
        <p:nvSpPr>
          <p:cNvPr id="75" name="Google Shape;75;p8"/>
          <p:cNvSpPr/>
          <p:nvPr/>
        </p:nvSpPr>
        <p:spPr>
          <a:xfrm>
            <a:off x="10153679" y="392760"/>
            <a:ext cx="6480720" cy="3947194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6" name="Google Shape;76;p8"/>
          <p:cNvGrpSpPr/>
          <p:nvPr/>
        </p:nvGrpSpPr>
        <p:grpSpPr>
          <a:xfrm>
            <a:off x="14237612" y="1878692"/>
            <a:ext cx="766137" cy="699916"/>
            <a:chOff x="9000217" y="2481793"/>
            <a:chExt cx="4290646" cy="3919784"/>
          </a:xfrm>
        </p:grpSpPr>
        <p:pic>
          <p:nvPicPr>
            <p:cNvPr id="77" name="Google Shape;77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0" name="Google Shape;80;p8"/>
          <p:cNvGrpSpPr/>
          <p:nvPr/>
        </p:nvGrpSpPr>
        <p:grpSpPr>
          <a:xfrm>
            <a:off x="13780604" y="2278070"/>
            <a:ext cx="766137" cy="699916"/>
            <a:chOff x="9000217" y="2481793"/>
            <a:chExt cx="4290646" cy="3919784"/>
          </a:xfrm>
        </p:grpSpPr>
        <p:pic>
          <p:nvPicPr>
            <p:cNvPr id="81" name="Google Shape;81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82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4" name="Google Shape;84;p8"/>
          <p:cNvGrpSpPr/>
          <p:nvPr/>
        </p:nvGrpSpPr>
        <p:grpSpPr>
          <a:xfrm>
            <a:off x="13663367" y="3270047"/>
            <a:ext cx="766137" cy="699916"/>
            <a:chOff x="9000217" y="2481793"/>
            <a:chExt cx="4290646" cy="3919784"/>
          </a:xfrm>
        </p:grpSpPr>
        <p:pic>
          <p:nvPicPr>
            <p:cNvPr id="85" name="Google Shape;85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8" name="Google Shape;88;p8"/>
          <p:cNvGrpSpPr/>
          <p:nvPr/>
        </p:nvGrpSpPr>
        <p:grpSpPr>
          <a:xfrm>
            <a:off x="13478076" y="2775806"/>
            <a:ext cx="766137" cy="699916"/>
            <a:chOff x="9000217" y="2481793"/>
            <a:chExt cx="4290646" cy="3919784"/>
          </a:xfrm>
        </p:grpSpPr>
        <p:pic>
          <p:nvPicPr>
            <p:cNvPr id="89" name="Google Shape;89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2" name="Google Shape;92;p8"/>
          <p:cNvGrpSpPr/>
          <p:nvPr/>
        </p:nvGrpSpPr>
        <p:grpSpPr>
          <a:xfrm>
            <a:off x="14802304" y="3477016"/>
            <a:ext cx="766137" cy="699916"/>
            <a:chOff x="9000217" y="2481793"/>
            <a:chExt cx="4290646" cy="3919784"/>
          </a:xfrm>
        </p:grpSpPr>
        <p:pic>
          <p:nvPicPr>
            <p:cNvPr id="93" name="Google Shape;93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94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5" name="Google Shape;95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6" name="Google Shape;96;p8"/>
          <p:cNvGrpSpPr/>
          <p:nvPr/>
        </p:nvGrpSpPr>
        <p:grpSpPr>
          <a:xfrm>
            <a:off x="14221457" y="3485375"/>
            <a:ext cx="766137" cy="699916"/>
            <a:chOff x="9000217" y="2481793"/>
            <a:chExt cx="4290646" cy="3919784"/>
          </a:xfrm>
        </p:grpSpPr>
        <p:pic>
          <p:nvPicPr>
            <p:cNvPr id="97" name="Google Shape;97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98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9" name="Google Shape;99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0" name="Google Shape;100;p8"/>
          <p:cNvGrpSpPr/>
          <p:nvPr/>
        </p:nvGrpSpPr>
        <p:grpSpPr>
          <a:xfrm>
            <a:off x="10848367" y="2335724"/>
            <a:ext cx="766137" cy="699916"/>
            <a:chOff x="9000217" y="2481793"/>
            <a:chExt cx="4290646" cy="3919784"/>
          </a:xfrm>
        </p:grpSpPr>
        <p:pic>
          <p:nvPicPr>
            <p:cNvPr id="101" name="Google Shape;101;p8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" name="Google Shape;103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pic>
        <p:nvPicPr>
          <p:cNvPr id="104" name="Google Shape;104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580069" y="2996580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1799099" y="2845866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1566930" y="2213821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1302699" y="3317727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4405409" y="2391015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5642348" y="2273175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4862419" y="1852177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4997266" y="2364257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5642348" y="2753058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4231128" y="2938317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5416392" y="3267218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4956277" y="2905836"/>
            <a:ext cx="766137" cy="69991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6" name="Google Shape;116;p8"/>
          <p:cNvGraphicFramePr/>
          <p:nvPr/>
        </p:nvGraphicFramePr>
        <p:xfrm>
          <a:off x="11290745" y="54344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{30115374-9212-40F6-A91F-7B1CAD31DBF7}</a:tableStyleId>
              </a:tblPr>
              <a:tblGrid>
                <a:gridCol w="1760975"/>
                <a:gridCol w="2559925"/>
              </a:tblGrid>
              <a:tr h="485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094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7" name="Google Shape;117;p8"/>
          <p:cNvSpPr txBox="1"/>
          <p:nvPr/>
        </p:nvSpPr>
        <p:spPr>
          <a:xfrm rot="-5400000">
            <a:off x="9517251" y="5820982"/>
            <a:ext cx="1266693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Bag A</a:t>
            </a:r>
            <a:endParaRPr/>
          </a:p>
        </p:txBody>
      </p:sp>
      <p:sp>
        <p:nvSpPr>
          <p:cNvPr id="118" name="Google Shape;118;p8"/>
          <p:cNvSpPr txBox="1"/>
          <p:nvPr/>
        </p:nvSpPr>
        <p:spPr>
          <a:xfrm>
            <a:off x="12581628" y="4368788"/>
            <a:ext cx="1279517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Bag B</a:t>
            </a:r>
            <a:endParaRPr/>
          </a:p>
        </p:txBody>
      </p:sp>
      <p:sp>
        <p:nvSpPr>
          <p:cNvPr id="119" name="Google Shape;119;p8"/>
          <p:cNvSpPr txBox="1"/>
          <p:nvPr/>
        </p:nvSpPr>
        <p:spPr>
          <a:xfrm>
            <a:off x="9255616" y="7144665"/>
            <a:ext cx="8979734" cy="164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Complete the probabilities for each outcome.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probability that I pick one of each colour?</a:t>
            </a:r>
            <a:endParaRPr/>
          </a:p>
        </p:txBody>
      </p:sp>
      <p:sp>
        <p:nvSpPr>
          <p:cNvPr id="120" name="Google Shape;120;p8"/>
          <p:cNvSpPr txBox="1"/>
          <p:nvPr/>
        </p:nvSpPr>
        <p:spPr>
          <a:xfrm>
            <a:off x="10776227" y="5981172"/>
            <a:ext cx="373820" cy="1024063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1" name="Google Shape;121;p8"/>
          <p:cNvSpPr txBox="1"/>
          <p:nvPr/>
        </p:nvSpPr>
        <p:spPr>
          <a:xfrm>
            <a:off x="10776227" y="5273597"/>
            <a:ext cx="373820" cy="1025409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