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c3bd6742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dc3bd6742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dc3bd6742_0_1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dc3bd6742_0_1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I’ll talk through the picture first. Reminder - add in subordinate clauses. Avoid Fragments. List etc.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Sentence Overview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5" name="Google Shape;125;p26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English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Lesson 30 of Grammar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" name="Google Shape;126;p2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Ms Richards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2" name="Google Shape;1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4075" y="266825"/>
            <a:ext cx="4210050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7"/>
          <p:cNvSpPr txBox="1"/>
          <p:nvPr/>
        </p:nvSpPr>
        <p:spPr>
          <a:xfrm>
            <a:off x="268950" y="161375"/>
            <a:ext cx="85131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Write a story! 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7"/>
          <p:cNvSpPr txBox="1"/>
          <p:nvPr/>
        </p:nvSpPr>
        <p:spPr>
          <a:xfrm>
            <a:off x="297950" y="756600"/>
            <a:ext cx="32676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Plummeted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Theatre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Audience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Bandage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Tripped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Knelt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Wires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Actor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Medic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Performed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