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embeddedFontLst>
    <p:embeddedFont>
      <p:font typeface="Montserrat SemiBold"/>
      <p:regular r:id="rId22"/>
      <p:bold r:id="rId23"/>
      <p:italic r:id="rId24"/>
      <p:boldItalic r:id="rId25"/>
    </p:embeddedFont>
    <p:embeddedFont>
      <p:font typeface="Montserrat"/>
      <p:regular r:id="rId26"/>
      <p:bold r:id="rId27"/>
      <p:italic r:id="rId28"/>
      <p:boldItalic r:id="rId29"/>
    </p:embeddedFont>
    <p:embeddedFont>
      <p:font typeface="Montserrat Medium"/>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19434DA-AD94-4A8E-A3E6-76ABE83FD9FD}">
  <a:tblStyle styleId="{F19434DA-AD94-4A8E-A3E6-76ABE83FD9F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MontserratSemiBold-regular.fntdata"/><Relationship Id="rId21" Type="http://schemas.openxmlformats.org/officeDocument/2006/relationships/slide" Target="slides/slide15.xml"/><Relationship Id="rId24" Type="http://schemas.openxmlformats.org/officeDocument/2006/relationships/font" Target="fonts/MontserratSemiBold-italic.fntdata"/><Relationship Id="rId23" Type="http://schemas.openxmlformats.org/officeDocument/2006/relationships/font" Target="fonts/MontserratSemiBo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Montserrat-regular.fntdata"/><Relationship Id="rId25" Type="http://schemas.openxmlformats.org/officeDocument/2006/relationships/font" Target="fonts/MontserratSemiBold-boldItalic.fntdata"/><Relationship Id="rId28" Type="http://schemas.openxmlformats.org/officeDocument/2006/relationships/font" Target="fonts/Montserrat-italic.fntdata"/><Relationship Id="rId27" Type="http://schemas.openxmlformats.org/officeDocument/2006/relationships/font" Target="fonts/Montserrat-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Montserrat-bold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MontserratMedium-bold.fntdata"/><Relationship Id="rId30" Type="http://schemas.openxmlformats.org/officeDocument/2006/relationships/font" Target="fonts/MontserratMedium-regular.fntdata"/><Relationship Id="rId11" Type="http://schemas.openxmlformats.org/officeDocument/2006/relationships/slide" Target="slides/slide5.xml"/><Relationship Id="rId33" Type="http://schemas.openxmlformats.org/officeDocument/2006/relationships/font" Target="fonts/MontserratMedium-boldItalic.fntdata"/><Relationship Id="rId10" Type="http://schemas.openxmlformats.org/officeDocument/2006/relationships/slide" Target="slides/slide4.xml"/><Relationship Id="rId32" Type="http://schemas.openxmlformats.org/officeDocument/2006/relationships/font" Target="fonts/MontserratMedium-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cd5622046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cd5622046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cd5622046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cd5622046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8cd5622046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8cd5622046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8cd5622046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8cd5622046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8cd851f2af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8cd851f2af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5" name="Google Shape;165;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d255f72ab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g8d255f72ab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cd5622046_0_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g8cd5622046_0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8cd851f2af_0_5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g8cd851f2af_0_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8beceb0355_0_3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g8beceb0355_0_3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beceb0355_0_3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g8beceb0355_0_3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8cd5622046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cd5622046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cd851f2af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g8cd851f2af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cd5621f6b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cd5621f6b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458975" y="1438150"/>
            <a:ext cx="8226000" cy="1861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chemeClr val="lt1"/>
              </a:buClr>
              <a:buSzPts val="5200"/>
              <a:buNone/>
              <a:defRPr sz="5200">
                <a:solidFill>
                  <a:schemeClr val="lt1"/>
                </a:solidFill>
              </a:defRPr>
            </a:lvl2pPr>
            <a:lvl3pPr lvl="2" algn="ctr">
              <a:lnSpc>
                <a:spcPct val="100000"/>
              </a:lnSpc>
              <a:spcBef>
                <a:spcPts val="0"/>
              </a:spcBef>
              <a:spcAft>
                <a:spcPts val="0"/>
              </a:spcAft>
              <a:buClr>
                <a:schemeClr val="lt1"/>
              </a:buClr>
              <a:buSzPts val="5200"/>
              <a:buNone/>
              <a:defRPr sz="5200">
                <a:solidFill>
                  <a:schemeClr val="lt1"/>
                </a:solidFill>
              </a:defRPr>
            </a:lvl3pPr>
            <a:lvl4pPr lvl="3" algn="ctr">
              <a:lnSpc>
                <a:spcPct val="100000"/>
              </a:lnSpc>
              <a:spcBef>
                <a:spcPts val="0"/>
              </a:spcBef>
              <a:spcAft>
                <a:spcPts val="0"/>
              </a:spcAft>
              <a:buClr>
                <a:schemeClr val="lt1"/>
              </a:buClr>
              <a:buSzPts val="5200"/>
              <a:buNone/>
              <a:defRPr sz="5200">
                <a:solidFill>
                  <a:schemeClr val="lt1"/>
                </a:solidFill>
              </a:defRPr>
            </a:lvl4pPr>
            <a:lvl5pPr lvl="4" algn="ctr">
              <a:lnSpc>
                <a:spcPct val="100000"/>
              </a:lnSpc>
              <a:spcBef>
                <a:spcPts val="0"/>
              </a:spcBef>
              <a:spcAft>
                <a:spcPts val="0"/>
              </a:spcAft>
              <a:buClr>
                <a:schemeClr val="lt1"/>
              </a:buClr>
              <a:buSzPts val="5200"/>
              <a:buNone/>
              <a:defRPr sz="5200">
                <a:solidFill>
                  <a:schemeClr val="lt1"/>
                </a:solidFill>
              </a:defRPr>
            </a:lvl5pPr>
            <a:lvl6pPr lvl="5" algn="ctr">
              <a:lnSpc>
                <a:spcPct val="100000"/>
              </a:lnSpc>
              <a:spcBef>
                <a:spcPts val="0"/>
              </a:spcBef>
              <a:spcAft>
                <a:spcPts val="0"/>
              </a:spcAft>
              <a:buClr>
                <a:schemeClr val="lt1"/>
              </a:buClr>
              <a:buSzPts val="5200"/>
              <a:buNone/>
              <a:defRPr sz="5200">
                <a:solidFill>
                  <a:schemeClr val="lt1"/>
                </a:solidFill>
              </a:defRPr>
            </a:lvl6pPr>
            <a:lvl7pPr lvl="6" algn="ctr">
              <a:lnSpc>
                <a:spcPct val="100000"/>
              </a:lnSpc>
              <a:spcBef>
                <a:spcPts val="0"/>
              </a:spcBef>
              <a:spcAft>
                <a:spcPts val="0"/>
              </a:spcAft>
              <a:buClr>
                <a:schemeClr val="lt1"/>
              </a:buClr>
              <a:buSzPts val="5200"/>
              <a:buNone/>
              <a:defRPr sz="5200">
                <a:solidFill>
                  <a:schemeClr val="lt1"/>
                </a:solidFill>
              </a:defRPr>
            </a:lvl7pPr>
            <a:lvl8pPr lvl="7" algn="ctr">
              <a:lnSpc>
                <a:spcPct val="100000"/>
              </a:lnSpc>
              <a:spcBef>
                <a:spcPts val="0"/>
              </a:spcBef>
              <a:spcAft>
                <a:spcPts val="0"/>
              </a:spcAft>
              <a:buClr>
                <a:schemeClr val="lt1"/>
              </a:buClr>
              <a:buSzPts val="5200"/>
              <a:buNone/>
              <a:defRPr sz="5200">
                <a:solidFill>
                  <a:schemeClr val="lt1"/>
                </a:solidFill>
              </a:defRPr>
            </a:lvl8pPr>
            <a:lvl9pPr lvl="8" algn="ctr">
              <a:lnSpc>
                <a:spcPct val="100000"/>
              </a:lnSpc>
              <a:spcBef>
                <a:spcPts val="0"/>
              </a:spcBef>
              <a:spcAft>
                <a:spcPts val="0"/>
              </a:spcAft>
              <a:buClr>
                <a:schemeClr val="lt1"/>
              </a:buClr>
              <a:buSzPts val="5200"/>
              <a:buNone/>
              <a:defRPr sz="5200">
                <a:solidFill>
                  <a:schemeClr val="lt1"/>
                </a:solidFill>
              </a:defRPr>
            </a:lvl9pPr>
          </a:lstStyle>
          <a:p/>
        </p:txBody>
      </p:sp>
      <p:sp>
        <p:nvSpPr>
          <p:cNvPr id="12" name="Google Shape;12;p2"/>
          <p:cNvSpPr txBox="1"/>
          <p:nvPr>
            <p:ph idx="1" type="subTitle"/>
          </p:nvPr>
        </p:nvSpPr>
        <p:spPr>
          <a:xfrm>
            <a:off x="458975" y="445025"/>
            <a:ext cx="8226000" cy="79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1800"/>
              <a:buNone/>
              <a:defRPr sz="1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2" type="subTitle"/>
          </p:nvPr>
        </p:nvSpPr>
        <p:spPr>
          <a:xfrm>
            <a:off x="458975" y="4105475"/>
            <a:ext cx="3951000" cy="619500"/>
          </a:xfrm>
          <a:prstGeom prst="rect">
            <a:avLst/>
          </a:prstGeom>
          <a:noFill/>
          <a:ln>
            <a:noFill/>
          </a:ln>
        </p:spPr>
        <p:txBody>
          <a:bodyPr anchorCtr="0" anchor="b" bIns="0" lIns="0" spcFirstLastPara="1" rIns="0" wrap="square" tIns="0">
            <a:noAutofit/>
          </a:bodyPr>
          <a:lstStyle>
            <a:lvl1pPr lvl="0" algn="l">
              <a:lnSpc>
                <a:spcPct val="130000"/>
              </a:lnSpc>
              <a:spcBef>
                <a:spcPts val="1000"/>
              </a:spcBef>
              <a:spcAft>
                <a:spcPts val="0"/>
              </a:spcAft>
              <a:buSzPts val="1600"/>
              <a:buNone/>
              <a:defRPr sz="1400">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1000"/>
              </a:spcBef>
              <a:spcAft>
                <a:spcPts val="0"/>
              </a:spcAft>
              <a:buSzPts val="1400"/>
              <a:buNone/>
              <a:defRPr/>
            </a:lvl3pPr>
            <a:lvl4pPr lvl="3" algn="l">
              <a:lnSpc>
                <a:spcPct val="130000"/>
              </a:lnSpc>
              <a:spcBef>
                <a:spcPts val="1000"/>
              </a:spcBef>
              <a:spcAft>
                <a:spcPts val="0"/>
              </a:spcAft>
              <a:buSzPts val="1400"/>
              <a:buNone/>
              <a:defRPr/>
            </a:lvl4pPr>
            <a:lvl5pPr lvl="4" algn="l">
              <a:lnSpc>
                <a:spcPct val="130000"/>
              </a:lnSpc>
              <a:spcBef>
                <a:spcPts val="1000"/>
              </a:spcBef>
              <a:spcAft>
                <a:spcPts val="0"/>
              </a:spcAft>
              <a:buSzPts val="1200"/>
              <a:buNone/>
              <a:defRPr/>
            </a:lvl5pPr>
            <a:lvl6pPr lvl="5" algn="l">
              <a:lnSpc>
                <a:spcPct val="130000"/>
              </a:lnSpc>
              <a:spcBef>
                <a:spcPts val="1000"/>
              </a:spcBef>
              <a:spcAft>
                <a:spcPts val="0"/>
              </a:spcAft>
              <a:buSzPts val="1200"/>
              <a:buNone/>
              <a:defRPr/>
            </a:lvl6pPr>
            <a:lvl7pPr lvl="6" algn="l">
              <a:lnSpc>
                <a:spcPct val="130000"/>
              </a:lnSpc>
              <a:spcBef>
                <a:spcPts val="1000"/>
              </a:spcBef>
              <a:spcAft>
                <a:spcPts val="0"/>
              </a:spcAft>
              <a:buSzPts val="1000"/>
              <a:buNone/>
              <a:defRPr/>
            </a:lvl7pPr>
            <a:lvl8pPr lvl="7" algn="l">
              <a:lnSpc>
                <a:spcPct val="130000"/>
              </a:lnSpc>
              <a:spcBef>
                <a:spcPts val="1000"/>
              </a:spcBef>
              <a:spcAft>
                <a:spcPts val="0"/>
              </a:spcAft>
              <a:buSzPts val="1000"/>
              <a:buNone/>
              <a:defRPr/>
            </a:lvl8pPr>
            <a:lvl9pPr lvl="8" algn="l">
              <a:lnSpc>
                <a:spcPct val="130000"/>
              </a:lnSpc>
              <a:spcBef>
                <a:spcPts val="1000"/>
              </a:spcBef>
              <a:spcAft>
                <a:spcPts val="1000"/>
              </a:spcAft>
              <a:buSzPts val="800"/>
              <a:buNone/>
              <a:defRPr/>
            </a:lvl9pPr>
          </a:lstStyle>
          <a:p/>
        </p:txBody>
      </p:sp>
      <p:pic>
        <p:nvPicPr>
          <p:cNvPr id="14" name="Google Shape;14;p2"/>
          <p:cNvPicPr preferRelativeResize="0"/>
          <p:nvPr/>
        </p:nvPicPr>
        <p:blipFill rotWithShape="1">
          <a:blip r:embed="rId2">
            <a:alphaModFix/>
          </a:blip>
          <a:srcRect b="0" l="49" r="59" t="0"/>
          <a:stretch/>
        </p:blipFill>
        <p:spPr>
          <a:xfrm>
            <a:off x="6315803" y="3617749"/>
            <a:ext cx="2359600" cy="1282049"/>
          </a:xfrm>
          <a:prstGeom prst="rect">
            <a:avLst/>
          </a:prstGeom>
          <a:noFill/>
          <a:ln>
            <a:noFill/>
          </a:ln>
        </p:spPr>
      </p:pic>
      <p:sp>
        <p:nvSpPr>
          <p:cNvPr id="15" name="Google Shape;15;p2"/>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_1">
    <p:spTree>
      <p:nvGrpSpPr>
        <p:cNvPr id="58" name="Shape 58"/>
        <p:cNvGrpSpPr/>
        <p:nvPr/>
      </p:nvGrpSpPr>
      <p:grpSpPr>
        <a:xfrm>
          <a:off x="0" y="0"/>
          <a:ext cx="0" cy="0"/>
          <a:chOff x="0" y="0"/>
          <a:chExt cx="0" cy="0"/>
        </a:xfrm>
      </p:grpSpPr>
      <p:sp>
        <p:nvSpPr>
          <p:cNvPr id="59" name="Google Shape;59;p11"/>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Clr>
                <a:schemeClr val="dk1"/>
              </a:buClr>
              <a:buSzPts val="1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0" name="Google Shape;60;p11"/>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Autofit/>
          </a:bodyPr>
          <a:lstStyle>
            <a:lvl1pPr lvl="0" rtl="0" algn="ctr">
              <a:spcBef>
                <a:spcPts val="640"/>
              </a:spcBef>
              <a:spcAft>
                <a:spcPts val="0"/>
              </a:spcAft>
              <a:buClr>
                <a:srgbClr val="888888"/>
              </a:buClr>
              <a:buSzPts val="3200"/>
              <a:buNone/>
              <a:defRPr>
                <a:solidFill>
                  <a:srgbClr val="888888"/>
                </a:solidFill>
              </a:defRPr>
            </a:lvl1pPr>
            <a:lvl2pPr lvl="1" rtl="0" algn="ctr">
              <a:spcBef>
                <a:spcPts val="560"/>
              </a:spcBef>
              <a:spcAft>
                <a:spcPts val="0"/>
              </a:spcAft>
              <a:buClr>
                <a:srgbClr val="888888"/>
              </a:buClr>
              <a:buSzPts val="2800"/>
              <a:buNone/>
              <a:defRPr>
                <a:solidFill>
                  <a:srgbClr val="888888"/>
                </a:solidFill>
              </a:defRPr>
            </a:lvl2pPr>
            <a:lvl3pPr lvl="2" rtl="0" algn="ctr">
              <a:spcBef>
                <a:spcPts val="480"/>
              </a:spcBef>
              <a:spcAft>
                <a:spcPts val="0"/>
              </a:spcAft>
              <a:buClr>
                <a:srgbClr val="888888"/>
              </a:buClr>
              <a:buSzPts val="2400"/>
              <a:buNone/>
              <a:defRPr>
                <a:solidFill>
                  <a:srgbClr val="888888"/>
                </a:solidFill>
              </a:defRPr>
            </a:lvl3pPr>
            <a:lvl4pPr lvl="3" rtl="0" algn="ctr">
              <a:spcBef>
                <a:spcPts val="400"/>
              </a:spcBef>
              <a:spcAft>
                <a:spcPts val="0"/>
              </a:spcAft>
              <a:buClr>
                <a:srgbClr val="888888"/>
              </a:buClr>
              <a:buSzPts val="2000"/>
              <a:buNone/>
              <a:defRPr>
                <a:solidFill>
                  <a:srgbClr val="888888"/>
                </a:solidFill>
              </a:defRPr>
            </a:lvl4pPr>
            <a:lvl5pPr lvl="4" rtl="0" algn="ctr">
              <a:spcBef>
                <a:spcPts val="400"/>
              </a:spcBef>
              <a:spcAft>
                <a:spcPts val="0"/>
              </a:spcAft>
              <a:buClr>
                <a:srgbClr val="888888"/>
              </a:buClr>
              <a:buSzPts val="2000"/>
              <a:buNone/>
              <a:defRPr>
                <a:solidFill>
                  <a:srgbClr val="888888"/>
                </a:solidFill>
              </a:defRPr>
            </a:lvl5pPr>
            <a:lvl6pPr lvl="5" rtl="0" algn="ctr">
              <a:spcBef>
                <a:spcPts val="400"/>
              </a:spcBef>
              <a:spcAft>
                <a:spcPts val="0"/>
              </a:spcAft>
              <a:buClr>
                <a:srgbClr val="888888"/>
              </a:buClr>
              <a:buSzPts val="2000"/>
              <a:buNone/>
              <a:defRPr>
                <a:solidFill>
                  <a:srgbClr val="888888"/>
                </a:solidFill>
              </a:defRPr>
            </a:lvl6pPr>
            <a:lvl7pPr lvl="6" rtl="0" algn="ctr">
              <a:spcBef>
                <a:spcPts val="400"/>
              </a:spcBef>
              <a:spcAft>
                <a:spcPts val="0"/>
              </a:spcAft>
              <a:buClr>
                <a:srgbClr val="888888"/>
              </a:buClr>
              <a:buSzPts val="2000"/>
              <a:buNone/>
              <a:defRPr>
                <a:solidFill>
                  <a:srgbClr val="888888"/>
                </a:solidFill>
              </a:defRPr>
            </a:lvl7pPr>
            <a:lvl8pPr lvl="7" rtl="0" algn="ctr">
              <a:spcBef>
                <a:spcPts val="400"/>
              </a:spcBef>
              <a:spcAft>
                <a:spcPts val="0"/>
              </a:spcAft>
              <a:buClr>
                <a:srgbClr val="888888"/>
              </a:buClr>
              <a:buSzPts val="2000"/>
              <a:buNone/>
              <a:defRPr>
                <a:solidFill>
                  <a:srgbClr val="888888"/>
                </a:solidFill>
              </a:defRPr>
            </a:lvl8pPr>
            <a:lvl9pPr lvl="8" rtl="0" algn="ctr">
              <a:spcBef>
                <a:spcPts val="400"/>
              </a:spcBef>
              <a:spcAft>
                <a:spcPts val="200"/>
              </a:spcAft>
              <a:buClr>
                <a:srgbClr val="888888"/>
              </a:buClr>
              <a:buSzPts val="2000"/>
              <a:buNone/>
              <a:defRPr>
                <a:solidFill>
                  <a:srgbClr val="888888"/>
                </a:solidFill>
              </a:defRPr>
            </a:lvl9pPr>
          </a:lstStyle>
          <a:p/>
        </p:txBody>
      </p:sp>
      <p:sp>
        <p:nvSpPr>
          <p:cNvPr id="61" name="Google Shape;61;p1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 name="Google Shape;62;p11"/>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3" name="Google Shape;63;p11"/>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4" name="Shape 64"/>
        <p:cNvGrpSpPr/>
        <p:nvPr/>
      </p:nvGrpSpPr>
      <p:grpSpPr>
        <a:xfrm>
          <a:off x="0" y="0"/>
          <a:ext cx="0" cy="0"/>
          <a:chOff x="0" y="0"/>
          <a:chExt cx="0" cy="0"/>
        </a:xfrm>
      </p:grpSpPr>
      <p:sp>
        <p:nvSpPr>
          <p:cNvPr id="65" name="Google Shape;65;p12"/>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Clr>
                <a:schemeClr val="dk1"/>
              </a:buClr>
              <a:buSzPts val="1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6" name="Google Shape;66;p12"/>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200"/>
              </a:spcAft>
              <a:buClr>
                <a:schemeClr val="dk1"/>
              </a:buClr>
              <a:buSzPts val="1800"/>
              <a:buChar char="–"/>
              <a:defRPr/>
            </a:lvl9pPr>
          </a:lstStyle>
          <a:p/>
        </p:txBody>
      </p:sp>
      <p:sp>
        <p:nvSpPr>
          <p:cNvPr id="67" name="Google Shape;67;p1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8" name="Google Shape;68;p12"/>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9" name="Google Shape;69;p12"/>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2">
    <p:spTree>
      <p:nvGrpSpPr>
        <p:cNvPr id="70" name="Shape 70"/>
        <p:cNvGrpSpPr/>
        <p:nvPr/>
      </p:nvGrpSpPr>
      <p:grpSpPr>
        <a:xfrm>
          <a:off x="0" y="0"/>
          <a:ext cx="0" cy="0"/>
          <a:chOff x="0" y="0"/>
          <a:chExt cx="0" cy="0"/>
        </a:xfrm>
      </p:grpSpPr>
      <p:sp>
        <p:nvSpPr>
          <p:cNvPr id="71" name="Google Shape;71;p13"/>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2" name="Google Shape;72;p13"/>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Autofit/>
          </a:bodyPr>
          <a:lstStyle>
            <a:lvl1pPr lvl="0" rtl="0" algn="ctr">
              <a:lnSpc>
                <a:spcPct val="100000"/>
              </a:lnSpc>
              <a:spcBef>
                <a:spcPts val="640"/>
              </a:spcBef>
              <a:spcAft>
                <a:spcPts val="0"/>
              </a:spcAft>
              <a:buClr>
                <a:srgbClr val="888888"/>
              </a:buClr>
              <a:buSzPts val="3200"/>
              <a:buNone/>
              <a:defRPr>
                <a:solidFill>
                  <a:srgbClr val="888888"/>
                </a:solidFill>
              </a:defRPr>
            </a:lvl1pPr>
            <a:lvl2pPr lvl="1" rtl="0" algn="ctr">
              <a:lnSpc>
                <a:spcPct val="100000"/>
              </a:lnSpc>
              <a:spcBef>
                <a:spcPts val="560"/>
              </a:spcBef>
              <a:spcAft>
                <a:spcPts val="0"/>
              </a:spcAft>
              <a:buClr>
                <a:srgbClr val="888888"/>
              </a:buClr>
              <a:buSzPts val="2800"/>
              <a:buNone/>
              <a:defRPr>
                <a:solidFill>
                  <a:srgbClr val="888888"/>
                </a:solidFill>
              </a:defRPr>
            </a:lvl2pPr>
            <a:lvl3pPr lvl="2" rtl="0" algn="ctr">
              <a:lnSpc>
                <a:spcPct val="100000"/>
              </a:lnSpc>
              <a:spcBef>
                <a:spcPts val="480"/>
              </a:spcBef>
              <a:spcAft>
                <a:spcPts val="0"/>
              </a:spcAft>
              <a:buClr>
                <a:srgbClr val="888888"/>
              </a:buClr>
              <a:buSzPts val="2400"/>
              <a:buNone/>
              <a:defRPr>
                <a:solidFill>
                  <a:srgbClr val="888888"/>
                </a:solidFill>
              </a:defRPr>
            </a:lvl3pPr>
            <a:lvl4pPr lvl="3" rtl="0" algn="ctr">
              <a:lnSpc>
                <a:spcPct val="100000"/>
              </a:lnSpc>
              <a:spcBef>
                <a:spcPts val="400"/>
              </a:spcBef>
              <a:spcAft>
                <a:spcPts val="0"/>
              </a:spcAft>
              <a:buClr>
                <a:srgbClr val="888888"/>
              </a:buClr>
              <a:buSzPts val="2000"/>
              <a:buNone/>
              <a:defRPr>
                <a:solidFill>
                  <a:srgbClr val="888888"/>
                </a:solidFill>
              </a:defRPr>
            </a:lvl4pPr>
            <a:lvl5pPr lvl="4" rtl="0" algn="ctr">
              <a:lnSpc>
                <a:spcPct val="100000"/>
              </a:lnSpc>
              <a:spcBef>
                <a:spcPts val="400"/>
              </a:spcBef>
              <a:spcAft>
                <a:spcPts val="0"/>
              </a:spcAft>
              <a:buClr>
                <a:srgbClr val="888888"/>
              </a:buClr>
              <a:buSzPts val="2000"/>
              <a:buNone/>
              <a:defRPr>
                <a:solidFill>
                  <a:srgbClr val="888888"/>
                </a:solidFill>
              </a:defRPr>
            </a:lvl5pPr>
            <a:lvl6pPr lvl="5" rtl="0" algn="ctr">
              <a:lnSpc>
                <a:spcPct val="100000"/>
              </a:lnSpc>
              <a:spcBef>
                <a:spcPts val="400"/>
              </a:spcBef>
              <a:spcAft>
                <a:spcPts val="0"/>
              </a:spcAft>
              <a:buClr>
                <a:srgbClr val="888888"/>
              </a:buClr>
              <a:buSzPts val="2000"/>
              <a:buNone/>
              <a:defRPr>
                <a:solidFill>
                  <a:srgbClr val="888888"/>
                </a:solidFill>
              </a:defRPr>
            </a:lvl6pPr>
            <a:lvl7pPr lvl="6" rtl="0" algn="ctr">
              <a:lnSpc>
                <a:spcPct val="100000"/>
              </a:lnSpc>
              <a:spcBef>
                <a:spcPts val="400"/>
              </a:spcBef>
              <a:spcAft>
                <a:spcPts val="0"/>
              </a:spcAft>
              <a:buClr>
                <a:srgbClr val="888888"/>
              </a:buClr>
              <a:buSzPts val="2000"/>
              <a:buNone/>
              <a:defRPr>
                <a:solidFill>
                  <a:srgbClr val="888888"/>
                </a:solidFill>
              </a:defRPr>
            </a:lvl7pPr>
            <a:lvl8pPr lvl="7" rtl="0" algn="ctr">
              <a:lnSpc>
                <a:spcPct val="100000"/>
              </a:lnSpc>
              <a:spcBef>
                <a:spcPts val="400"/>
              </a:spcBef>
              <a:spcAft>
                <a:spcPts val="0"/>
              </a:spcAft>
              <a:buClr>
                <a:srgbClr val="888888"/>
              </a:buClr>
              <a:buSzPts val="2000"/>
              <a:buNone/>
              <a:defRPr>
                <a:solidFill>
                  <a:srgbClr val="888888"/>
                </a:solidFill>
              </a:defRPr>
            </a:lvl8pPr>
            <a:lvl9pPr lvl="8" rtl="0" algn="ctr">
              <a:lnSpc>
                <a:spcPct val="100000"/>
              </a:lnSpc>
              <a:spcBef>
                <a:spcPts val="400"/>
              </a:spcBef>
              <a:spcAft>
                <a:spcPts val="0"/>
              </a:spcAft>
              <a:buClr>
                <a:srgbClr val="888888"/>
              </a:buClr>
              <a:buSzPts val="2000"/>
              <a:buNone/>
              <a:defRPr>
                <a:solidFill>
                  <a:srgbClr val="888888"/>
                </a:solidFill>
              </a:defRPr>
            </a:lvl9pPr>
          </a:lstStyle>
          <a:p/>
        </p:txBody>
      </p:sp>
      <p:sp>
        <p:nvSpPr>
          <p:cNvPr id="73" name="Google Shape;73;p1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4" name="Google Shape;74;p13"/>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5" name="Google Shape;75;p13"/>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3"/>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3"/>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19" name="Google Shape;19;p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0" name="Shape 20"/>
        <p:cNvGrpSpPr/>
        <p:nvPr/>
      </p:nvGrpSpPr>
      <p:grpSpPr>
        <a:xfrm>
          <a:off x="0" y="0"/>
          <a:ext cx="0" cy="0"/>
          <a:chOff x="0" y="0"/>
          <a:chExt cx="0" cy="0"/>
        </a:xfrm>
      </p:grpSpPr>
      <p:sp>
        <p:nvSpPr>
          <p:cNvPr id="21" name="Google Shape;21;p4"/>
          <p:cNvSpPr txBox="1"/>
          <p:nvPr>
            <p:ph type="title"/>
          </p:nvPr>
        </p:nvSpPr>
        <p:spPr>
          <a:xfrm>
            <a:off x="458975" y="446400"/>
            <a:ext cx="3951000" cy="813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22" name="Google Shape;22;p4"/>
          <p:cNvSpPr txBox="1"/>
          <p:nvPr>
            <p:ph idx="1" type="body"/>
          </p:nvPr>
        </p:nvSpPr>
        <p:spPr>
          <a:xfrm>
            <a:off x="458975" y="1438150"/>
            <a:ext cx="3951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sz="1200"/>
            </a:lvl5pPr>
            <a:lvl6pPr indent="-304800" lvl="5" marL="2743200" algn="l">
              <a:lnSpc>
                <a:spcPct val="130000"/>
              </a:lnSpc>
              <a:spcBef>
                <a:spcPts val="600"/>
              </a:spcBef>
              <a:spcAft>
                <a:spcPts val="0"/>
              </a:spcAft>
              <a:buSzPts val="1200"/>
              <a:buChar char="–"/>
              <a:defRPr sz="1200"/>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23" name="Google Shape;23;p4"/>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24" name="Shape 24"/>
        <p:cNvGrpSpPr/>
        <p:nvPr/>
      </p:nvGrpSpPr>
      <p:grpSpPr>
        <a:xfrm>
          <a:off x="0" y="0"/>
          <a:ext cx="0" cy="0"/>
          <a:chOff x="0" y="0"/>
          <a:chExt cx="0" cy="0"/>
        </a:xfrm>
      </p:grpSpPr>
      <p:sp>
        <p:nvSpPr>
          <p:cNvPr id="25" name="Google Shape;25;p5"/>
          <p:cNvSpPr txBox="1"/>
          <p:nvPr>
            <p:ph type="title"/>
          </p:nvPr>
        </p:nvSpPr>
        <p:spPr>
          <a:xfrm>
            <a:off x="458975" y="1438150"/>
            <a:ext cx="8226000" cy="3189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6" name="Google Shape;26;p5"/>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27" name="Google Shape;27;p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28" name="Shape 28"/>
        <p:cNvGrpSpPr/>
        <p:nvPr/>
      </p:nvGrpSpPr>
      <p:grpSpPr>
        <a:xfrm>
          <a:off x="0" y="0"/>
          <a:ext cx="0" cy="0"/>
          <a:chOff x="0" y="0"/>
          <a:chExt cx="0" cy="0"/>
        </a:xfrm>
      </p:grpSpPr>
      <p:sp>
        <p:nvSpPr>
          <p:cNvPr id="29" name="Google Shape;29;p6"/>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0" name="Google Shape;30;p6"/>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1" name="Google Shape;31;p6"/>
          <p:cNvSpPr txBox="1"/>
          <p:nvPr>
            <p:ph idx="1" type="body"/>
          </p:nvPr>
        </p:nvSpPr>
        <p:spPr>
          <a:xfrm>
            <a:off x="453200" y="1428925"/>
            <a:ext cx="8231700" cy="4053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32" name="Google Shape;32;p6"/>
          <p:cNvSpPr txBox="1"/>
          <p:nvPr>
            <p:ph idx="2" type="subTitle"/>
          </p:nvPr>
        </p:nvSpPr>
        <p:spPr>
          <a:xfrm>
            <a:off x="458975"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33" name="Google Shape;33;p6"/>
          <p:cNvSpPr txBox="1"/>
          <p:nvPr>
            <p:ph idx="3" type="body"/>
          </p:nvPr>
        </p:nvSpPr>
        <p:spPr>
          <a:xfrm>
            <a:off x="45897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
        <p:nvSpPr>
          <p:cNvPr id="34" name="Google Shape;34;p6"/>
          <p:cNvSpPr txBox="1"/>
          <p:nvPr>
            <p:ph idx="4" type="subTitle"/>
          </p:nvPr>
        </p:nvSpPr>
        <p:spPr>
          <a:xfrm>
            <a:off x="3279300"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35" name="Google Shape;35;p6"/>
          <p:cNvSpPr txBox="1"/>
          <p:nvPr>
            <p:ph idx="5" type="body"/>
          </p:nvPr>
        </p:nvSpPr>
        <p:spPr>
          <a:xfrm>
            <a:off x="3279300"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
        <p:nvSpPr>
          <p:cNvPr id="36" name="Google Shape;36;p6"/>
          <p:cNvSpPr txBox="1"/>
          <p:nvPr>
            <p:ph idx="6" type="subTitle"/>
          </p:nvPr>
        </p:nvSpPr>
        <p:spPr>
          <a:xfrm>
            <a:off x="6099625"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37" name="Google Shape;37;p6"/>
          <p:cNvSpPr txBox="1"/>
          <p:nvPr>
            <p:ph idx="7" type="body"/>
          </p:nvPr>
        </p:nvSpPr>
        <p:spPr>
          <a:xfrm>
            <a:off x="609962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bg>
      <p:bgPr>
        <a:solidFill>
          <a:schemeClr val="accent2"/>
        </a:solidFill>
      </p:bgPr>
    </p:bg>
    <p:spTree>
      <p:nvGrpSpPr>
        <p:cNvPr id="38" name="Shape 38"/>
        <p:cNvGrpSpPr/>
        <p:nvPr/>
      </p:nvGrpSpPr>
      <p:grpSpPr>
        <a:xfrm>
          <a:off x="0" y="0"/>
          <a:ext cx="0" cy="0"/>
          <a:chOff x="0" y="0"/>
          <a:chExt cx="0" cy="0"/>
        </a:xfrm>
      </p:grpSpPr>
      <p:sp>
        <p:nvSpPr>
          <p:cNvPr id="39" name="Google Shape;39;p7"/>
          <p:cNvSpPr txBox="1"/>
          <p:nvPr>
            <p:ph type="title"/>
          </p:nvPr>
        </p:nvSpPr>
        <p:spPr>
          <a:xfrm>
            <a:off x="490250" y="1099725"/>
            <a:ext cx="8194800" cy="34413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7200"/>
              <a:buFont typeface="Montserrat SemiBold"/>
              <a:buNone/>
              <a:defRPr b="0" i="1" sz="3600">
                <a:solidFill>
                  <a:srgbClr val="4B3241"/>
                </a:solidFill>
                <a:latin typeface="Montserrat SemiBold"/>
                <a:ea typeface="Montserrat SemiBold"/>
                <a:cs typeface="Montserrat SemiBold"/>
                <a:sym typeface="Montserrat SemiBold"/>
              </a:defRPr>
            </a:lvl1pPr>
            <a:lvl2pPr lvl="1"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2pPr>
            <a:lvl3pPr lvl="2"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3pPr>
            <a:lvl4pPr lvl="3"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4pPr>
            <a:lvl5pPr lvl="4"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5pPr>
            <a:lvl6pPr lvl="5"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6pPr>
            <a:lvl7pPr lvl="6"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7pPr>
            <a:lvl8pPr lvl="7"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8pPr>
            <a:lvl9pPr lvl="8"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40" name="Google Shape;40;p7"/>
          <p:cNvSpPr txBox="1"/>
          <p:nvPr>
            <p:ph idx="1" type="subTitle"/>
          </p:nvPr>
        </p:nvSpPr>
        <p:spPr>
          <a:xfrm>
            <a:off x="474525" y="3969500"/>
            <a:ext cx="3935400" cy="954000"/>
          </a:xfrm>
          <a:prstGeom prst="rect">
            <a:avLst/>
          </a:prstGeom>
          <a:noFill/>
          <a:ln>
            <a:noFill/>
          </a:ln>
        </p:spPr>
        <p:txBody>
          <a:bodyPr anchorCtr="0" anchor="b" bIns="0" lIns="0" spcFirstLastPara="1" rIns="0" wrap="square" tIns="0">
            <a:noAutofit/>
          </a:bodyPr>
          <a:lstStyle>
            <a:lvl1pPr lvl="0" algn="l">
              <a:lnSpc>
                <a:spcPct val="140000"/>
              </a:lnSpc>
              <a:spcBef>
                <a:spcPts val="1000"/>
              </a:spcBef>
              <a:spcAft>
                <a:spcPts val="0"/>
              </a:spcAft>
              <a:buSzPts val="3200"/>
              <a:buNone/>
              <a:defRPr sz="1400">
                <a:solidFill>
                  <a:srgbClr val="4B324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4B3241"/>
                </a:solidFill>
              </a:defRPr>
            </a:lvl2pPr>
            <a:lvl3pPr lvl="2" algn="l">
              <a:lnSpc>
                <a:spcPct val="130000"/>
              </a:lnSpc>
              <a:spcBef>
                <a:spcPts val="1000"/>
              </a:spcBef>
              <a:spcAft>
                <a:spcPts val="0"/>
              </a:spcAft>
              <a:buSzPts val="2800"/>
              <a:buNone/>
              <a:defRPr>
                <a:solidFill>
                  <a:srgbClr val="4B3241"/>
                </a:solidFill>
              </a:defRPr>
            </a:lvl3pPr>
            <a:lvl4pPr lvl="3" algn="l">
              <a:lnSpc>
                <a:spcPct val="130000"/>
              </a:lnSpc>
              <a:spcBef>
                <a:spcPts val="1000"/>
              </a:spcBef>
              <a:spcAft>
                <a:spcPts val="0"/>
              </a:spcAft>
              <a:buSzPts val="2800"/>
              <a:buNone/>
              <a:defRPr>
                <a:solidFill>
                  <a:srgbClr val="4B3241"/>
                </a:solidFill>
              </a:defRPr>
            </a:lvl4pPr>
            <a:lvl5pPr lvl="4" algn="l">
              <a:lnSpc>
                <a:spcPct val="130000"/>
              </a:lnSpc>
              <a:spcBef>
                <a:spcPts val="1000"/>
              </a:spcBef>
              <a:spcAft>
                <a:spcPts val="0"/>
              </a:spcAft>
              <a:buSzPts val="2800"/>
              <a:buNone/>
              <a:defRPr>
                <a:solidFill>
                  <a:srgbClr val="4B3241"/>
                </a:solidFill>
              </a:defRPr>
            </a:lvl5pPr>
            <a:lvl6pPr lvl="5" algn="l">
              <a:lnSpc>
                <a:spcPct val="130000"/>
              </a:lnSpc>
              <a:spcBef>
                <a:spcPts val="1000"/>
              </a:spcBef>
              <a:spcAft>
                <a:spcPts val="0"/>
              </a:spcAft>
              <a:buSzPts val="2800"/>
              <a:buNone/>
              <a:defRPr>
                <a:solidFill>
                  <a:srgbClr val="4B3241"/>
                </a:solidFill>
              </a:defRPr>
            </a:lvl6pPr>
            <a:lvl7pPr lvl="6" algn="l">
              <a:lnSpc>
                <a:spcPct val="130000"/>
              </a:lnSpc>
              <a:spcBef>
                <a:spcPts val="1000"/>
              </a:spcBef>
              <a:spcAft>
                <a:spcPts val="0"/>
              </a:spcAft>
              <a:buSzPts val="2800"/>
              <a:buNone/>
              <a:defRPr>
                <a:solidFill>
                  <a:srgbClr val="4B3241"/>
                </a:solidFill>
              </a:defRPr>
            </a:lvl7pPr>
            <a:lvl8pPr lvl="7" algn="l">
              <a:lnSpc>
                <a:spcPct val="130000"/>
              </a:lnSpc>
              <a:spcBef>
                <a:spcPts val="1000"/>
              </a:spcBef>
              <a:spcAft>
                <a:spcPts val="0"/>
              </a:spcAft>
              <a:buSzPts val="2800"/>
              <a:buNone/>
              <a:defRPr>
                <a:solidFill>
                  <a:srgbClr val="4B3241"/>
                </a:solidFill>
              </a:defRPr>
            </a:lvl8pPr>
            <a:lvl9pPr lvl="8" algn="l">
              <a:lnSpc>
                <a:spcPct val="130000"/>
              </a:lnSpc>
              <a:spcBef>
                <a:spcPts val="1000"/>
              </a:spcBef>
              <a:spcAft>
                <a:spcPts val="1000"/>
              </a:spcAft>
              <a:buSzPts val="2800"/>
              <a:buNone/>
              <a:defRPr>
                <a:solidFill>
                  <a:srgbClr val="4B3241"/>
                </a:solidFill>
              </a:defRPr>
            </a:lvl9pPr>
          </a:lstStyle>
          <a:p/>
        </p:txBody>
      </p:sp>
      <p:pic>
        <p:nvPicPr>
          <p:cNvPr id="41" name="Google Shape;41;p7"/>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42" name="Shape 42"/>
        <p:cNvGrpSpPr/>
        <p:nvPr/>
      </p:nvGrpSpPr>
      <p:grpSpPr>
        <a:xfrm>
          <a:off x="0" y="0"/>
          <a:ext cx="0" cy="0"/>
          <a:chOff x="0" y="0"/>
          <a:chExt cx="0" cy="0"/>
        </a:xfrm>
      </p:grpSpPr>
      <p:sp>
        <p:nvSpPr>
          <p:cNvPr id="43" name="Google Shape;43;p8"/>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4" name="Google Shape;44;p8"/>
          <p:cNvSpPr txBox="1"/>
          <p:nvPr>
            <p:ph idx="1" type="subTitle"/>
          </p:nvPr>
        </p:nvSpPr>
        <p:spPr>
          <a:xfrm>
            <a:off x="458975" y="1438150"/>
            <a:ext cx="3128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45" name="Google Shape;45;p8"/>
          <p:cNvSpPr txBox="1"/>
          <p:nvPr>
            <p:ph idx="2" type="body"/>
          </p:nvPr>
        </p:nvSpPr>
        <p:spPr>
          <a:xfrm>
            <a:off x="458975" y="2070075"/>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46" name="Google Shape;46;p8"/>
          <p:cNvSpPr txBox="1"/>
          <p:nvPr>
            <p:ph idx="3" type="subTitle"/>
          </p:nvPr>
        </p:nvSpPr>
        <p:spPr>
          <a:xfrm>
            <a:off x="4734000" y="1438150"/>
            <a:ext cx="3128400" cy="453300"/>
          </a:xfrm>
          <a:prstGeom prst="rect">
            <a:avLst/>
          </a:prstGeom>
          <a:solidFill>
            <a:schemeClr val="accent4"/>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47" name="Google Shape;47;p8"/>
          <p:cNvSpPr txBox="1"/>
          <p:nvPr>
            <p:ph idx="4" type="body"/>
          </p:nvPr>
        </p:nvSpPr>
        <p:spPr>
          <a:xfrm>
            <a:off x="4734000" y="2070075"/>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48" name="Google Shape;48;p8"/>
          <p:cNvSpPr txBox="1"/>
          <p:nvPr>
            <p:ph idx="5" type="subTitle"/>
          </p:nvPr>
        </p:nvSpPr>
        <p:spPr>
          <a:xfrm>
            <a:off x="458975" y="2952375"/>
            <a:ext cx="3128400" cy="453300"/>
          </a:xfrm>
          <a:prstGeom prst="rect">
            <a:avLst/>
          </a:prstGeom>
          <a:solidFill>
            <a:schemeClr val="accent2"/>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49" name="Google Shape;49;p8"/>
          <p:cNvSpPr txBox="1"/>
          <p:nvPr>
            <p:ph idx="6" type="body"/>
          </p:nvPr>
        </p:nvSpPr>
        <p:spPr>
          <a:xfrm>
            <a:off x="458975" y="3584300"/>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50" name="Google Shape;50;p8"/>
          <p:cNvSpPr txBox="1"/>
          <p:nvPr>
            <p:ph idx="7" type="subTitle"/>
          </p:nvPr>
        </p:nvSpPr>
        <p:spPr>
          <a:xfrm>
            <a:off x="4734000" y="2952375"/>
            <a:ext cx="3128400" cy="453300"/>
          </a:xfrm>
          <a:prstGeom prst="rect">
            <a:avLst/>
          </a:prstGeom>
          <a:solidFill>
            <a:schemeClr val="accent5"/>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51" name="Google Shape;51;p8"/>
          <p:cNvSpPr txBox="1"/>
          <p:nvPr>
            <p:ph idx="8" type="body"/>
          </p:nvPr>
        </p:nvSpPr>
        <p:spPr>
          <a:xfrm>
            <a:off x="4734000" y="3584300"/>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52" name="Google Shape;52;p8"/>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9"/>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55" name="Google Shape;55;p9"/>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6" name="Shape 56"/>
        <p:cNvGrpSpPr/>
        <p:nvPr/>
      </p:nvGrpSpPr>
      <p:grpSpPr>
        <a:xfrm>
          <a:off x="0" y="0"/>
          <a:ext cx="0" cy="0"/>
          <a:chOff x="0" y="0"/>
          <a:chExt cx="0" cy="0"/>
        </a:xfrm>
      </p:grpSpPr>
      <p:sp>
        <p:nvSpPr>
          <p:cNvPr id="57" name="Google Shape;57;p10"/>
          <p:cNvSpPr txBox="1"/>
          <p:nvPr>
            <p:ph idx="1" type="body"/>
          </p:nvPr>
        </p:nvSpPr>
        <p:spPr>
          <a:xfrm>
            <a:off x="468000" y="4626000"/>
            <a:ext cx="3942000" cy="3204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800"/>
              <a:buNone/>
              <a:defRPr sz="800"/>
            </a:lvl1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chemeClr val="dk1"/>
              </a:buClr>
              <a:buSzPts val="2200"/>
              <a:buFont typeface="Montserrat"/>
              <a:buNone/>
              <a:defRPr b="1" i="0" sz="2200" u="none" cap="none" strike="noStrike">
                <a:solidFill>
                  <a:schemeClr val="dk1"/>
                </a:solidFill>
                <a:latin typeface="Montserrat"/>
                <a:ea typeface="Montserrat"/>
                <a:cs typeface="Montserrat"/>
                <a:sym typeface="Montserrat"/>
              </a:defRPr>
            </a:lvl1pPr>
            <a:lvl2pPr lvl="1"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marR="0" rtl="0" algn="l">
              <a:lnSpc>
                <a:spcPct val="130000"/>
              </a:lnSpc>
              <a:spcBef>
                <a:spcPts val="0"/>
              </a:spcBef>
              <a:spcAft>
                <a:spcPts val="0"/>
              </a:spcAft>
              <a:buClr>
                <a:schemeClr val="dk2"/>
              </a:buClr>
              <a:buSzPts val="1600"/>
              <a:buFont typeface="Montserrat"/>
              <a:buChar char="●"/>
              <a:defRPr b="0" i="0" sz="1600" u="none" cap="none" strike="noStrike">
                <a:solidFill>
                  <a:schemeClr val="dk2"/>
                </a:solidFill>
                <a:latin typeface="Montserrat"/>
                <a:ea typeface="Montserrat"/>
                <a:cs typeface="Montserrat"/>
                <a:sym typeface="Montserrat"/>
              </a:defRPr>
            </a:lvl1pPr>
            <a:lvl2pPr indent="-330200" lvl="1" marL="914400" marR="0" rtl="0" algn="l">
              <a:lnSpc>
                <a:spcPct val="130000"/>
              </a:lnSpc>
              <a:spcBef>
                <a:spcPts val="1000"/>
              </a:spcBef>
              <a:spcAft>
                <a:spcPts val="0"/>
              </a:spcAft>
              <a:buClr>
                <a:schemeClr val="dk2"/>
              </a:buClr>
              <a:buSzPts val="1600"/>
              <a:buFont typeface="Montserrat"/>
              <a:buChar char="–"/>
              <a:defRPr b="0" i="0" sz="1600" u="none" cap="none" strike="noStrike">
                <a:solidFill>
                  <a:schemeClr val="dk2"/>
                </a:solidFill>
                <a:latin typeface="Montserrat"/>
                <a:ea typeface="Montserrat"/>
                <a:cs typeface="Montserrat"/>
                <a:sym typeface="Montserrat"/>
              </a:defRPr>
            </a:lvl2pPr>
            <a:lvl3pPr indent="-317500" lvl="2" marL="1371600" marR="0" rtl="0" algn="l">
              <a:lnSpc>
                <a:spcPct val="130000"/>
              </a:lnSpc>
              <a:spcBef>
                <a:spcPts val="1000"/>
              </a:spcBef>
              <a:spcAft>
                <a:spcPts val="0"/>
              </a:spcAft>
              <a:buClr>
                <a:schemeClr val="dk2"/>
              </a:buClr>
              <a:buSzPts val="1400"/>
              <a:buFont typeface="Montserrat"/>
              <a:buChar char="–"/>
              <a:defRPr b="0" i="0" sz="1400" u="none" cap="none" strike="noStrike">
                <a:solidFill>
                  <a:schemeClr val="dk2"/>
                </a:solidFill>
                <a:latin typeface="Montserrat"/>
                <a:ea typeface="Montserrat"/>
                <a:cs typeface="Montserrat"/>
                <a:sym typeface="Montserrat"/>
              </a:defRPr>
            </a:lvl3pPr>
            <a:lvl4pPr indent="-317500" lvl="3" marL="1828800" marR="0" rtl="0" algn="l">
              <a:lnSpc>
                <a:spcPct val="130000"/>
              </a:lnSpc>
              <a:spcBef>
                <a:spcPts val="800"/>
              </a:spcBef>
              <a:spcAft>
                <a:spcPts val="0"/>
              </a:spcAft>
              <a:buClr>
                <a:schemeClr val="dk2"/>
              </a:buClr>
              <a:buSzPts val="1400"/>
              <a:buFont typeface="Montserrat"/>
              <a:buChar char="–"/>
              <a:defRPr b="0" i="0" sz="1400" u="none" cap="none" strike="noStrike">
                <a:solidFill>
                  <a:schemeClr val="dk2"/>
                </a:solidFill>
                <a:latin typeface="Montserrat"/>
                <a:ea typeface="Montserrat"/>
                <a:cs typeface="Montserrat"/>
                <a:sym typeface="Montserrat"/>
              </a:defRPr>
            </a:lvl4pPr>
            <a:lvl5pPr indent="-304800" lvl="4" marL="2286000" marR="0" rtl="0" algn="l">
              <a:lnSpc>
                <a:spcPct val="130000"/>
              </a:lnSpc>
              <a:spcBef>
                <a:spcPts val="800"/>
              </a:spcBef>
              <a:spcAft>
                <a:spcPts val="0"/>
              </a:spcAft>
              <a:buClr>
                <a:schemeClr val="dk2"/>
              </a:buClr>
              <a:buSzPts val="1200"/>
              <a:buFont typeface="Montserrat"/>
              <a:buChar char="–"/>
              <a:defRPr b="0" i="0" sz="1200" u="none" cap="none" strike="noStrike">
                <a:solidFill>
                  <a:schemeClr val="dk2"/>
                </a:solidFill>
                <a:latin typeface="Montserrat"/>
                <a:ea typeface="Montserrat"/>
                <a:cs typeface="Montserrat"/>
                <a:sym typeface="Montserrat"/>
              </a:defRPr>
            </a:lvl5pPr>
            <a:lvl6pPr indent="-304800" lvl="5" marL="2743200" marR="0" rtl="0" algn="l">
              <a:lnSpc>
                <a:spcPct val="130000"/>
              </a:lnSpc>
              <a:spcBef>
                <a:spcPts val="600"/>
              </a:spcBef>
              <a:spcAft>
                <a:spcPts val="0"/>
              </a:spcAft>
              <a:buClr>
                <a:schemeClr val="dk2"/>
              </a:buClr>
              <a:buSzPts val="1200"/>
              <a:buFont typeface="Montserrat"/>
              <a:buChar char="–"/>
              <a:defRPr b="0" i="0" sz="1200" u="none" cap="none" strike="noStrike">
                <a:solidFill>
                  <a:schemeClr val="dk2"/>
                </a:solidFill>
                <a:latin typeface="Montserrat"/>
                <a:ea typeface="Montserrat"/>
                <a:cs typeface="Montserrat"/>
                <a:sym typeface="Montserrat"/>
              </a:defRPr>
            </a:lvl6pPr>
            <a:lvl7pPr indent="-292100" lvl="6" marL="3200400" marR="0" rtl="0" algn="l">
              <a:lnSpc>
                <a:spcPct val="130000"/>
              </a:lnSpc>
              <a:spcBef>
                <a:spcPts val="600"/>
              </a:spcBef>
              <a:spcAft>
                <a:spcPts val="0"/>
              </a:spcAft>
              <a:buClr>
                <a:schemeClr val="dk2"/>
              </a:buClr>
              <a:buSzPts val="1000"/>
              <a:buFont typeface="Montserrat"/>
              <a:buChar char="–"/>
              <a:defRPr b="0" i="0" sz="1000" u="none" cap="none" strike="noStrike">
                <a:solidFill>
                  <a:schemeClr val="dk2"/>
                </a:solidFill>
                <a:latin typeface="Montserrat"/>
                <a:ea typeface="Montserrat"/>
                <a:cs typeface="Montserrat"/>
                <a:sym typeface="Montserrat"/>
              </a:defRPr>
            </a:lvl7pPr>
            <a:lvl8pPr indent="-292100" lvl="7" marL="3657600" marR="0" rtl="0" algn="l">
              <a:lnSpc>
                <a:spcPct val="130000"/>
              </a:lnSpc>
              <a:spcBef>
                <a:spcPts val="400"/>
              </a:spcBef>
              <a:spcAft>
                <a:spcPts val="0"/>
              </a:spcAft>
              <a:buClr>
                <a:schemeClr val="dk2"/>
              </a:buClr>
              <a:buSzPts val="1000"/>
              <a:buFont typeface="Montserrat"/>
              <a:buChar char="–"/>
              <a:defRPr b="0" i="0" sz="1000" u="none" cap="none" strike="noStrike">
                <a:solidFill>
                  <a:schemeClr val="dk2"/>
                </a:solidFill>
                <a:latin typeface="Montserrat"/>
                <a:ea typeface="Montserrat"/>
                <a:cs typeface="Montserrat"/>
                <a:sym typeface="Montserrat"/>
              </a:defRPr>
            </a:lvl8pPr>
            <a:lvl9pPr indent="-279400" lvl="8" marL="4114800" marR="0" rtl="0" algn="l">
              <a:lnSpc>
                <a:spcPct val="130000"/>
              </a:lnSpc>
              <a:spcBef>
                <a:spcPts val="400"/>
              </a:spcBef>
              <a:spcAft>
                <a:spcPts val="200"/>
              </a:spcAft>
              <a:buClr>
                <a:schemeClr val="dk2"/>
              </a:buClr>
              <a:buSzPts val="800"/>
              <a:buFont typeface="Montserrat"/>
              <a:buChar char="–"/>
              <a:defRPr b="0" i="0" sz="800" u="none" cap="none" strike="noStrike">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idx="4294967295" type="ctrTitle"/>
          </p:nvPr>
        </p:nvSpPr>
        <p:spPr>
          <a:xfrm>
            <a:off x="458975" y="1438150"/>
            <a:ext cx="8226000" cy="1861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000"/>
              <a:buNone/>
            </a:pPr>
            <a:r>
              <a:rPr lang="en-GB" sz="3000">
                <a:solidFill>
                  <a:srgbClr val="4B3241"/>
                </a:solidFill>
              </a:rPr>
              <a:t>Writing for a Purpose - Sharing Information (Fashion Show Poster)</a:t>
            </a:r>
            <a:r>
              <a:rPr lang="en-GB">
                <a:solidFill>
                  <a:srgbClr val="4B3241"/>
                </a:solidFill>
              </a:rPr>
              <a:t>  </a:t>
            </a:r>
            <a:endParaRPr>
              <a:solidFill>
                <a:srgbClr val="4B3241"/>
              </a:solidFill>
            </a:endParaRPr>
          </a:p>
          <a:p>
            <a:pPr indent="0" lvl="0" marL="0" rtl="0" algn="l">
              <a:lnSpc>
                <a:spcPct val="115000"/>
              </a:lnSpc>
              <a:spcBef>
                <a:spcPts val="0"/>
              </a:spcBef>
              <a:spcAft>
                <a:spcPts val="0"/>
              </a:spcAft>
              <a:buSzPts val="3000"/>
              <a:buNone/>
            </a:pPr>
            <a:r>
              <a:t/>
            </a:r>
            <a:endParaRPr>
              <a:solidFill>
                <a:srgbClr val="4B3241"/>
              </a:solidFill>
            </a:endParaRPr>
          </a:p>
          <a:p>
            <a:pPr indent="0" lvl="0" marL="0" rtl="0" algn="l">
              <a:lnSpc>
                <a:spcPct val="115000"/>
              </a:lnSpc>
              <a:spcBef>
                <a:spcPts val="0"/>
              </a:spcBef>
              <a:spcAft>
                <a:spcPts val="0"/>
              </a:spcAft>
              <a:buSzPts val="3000"/>
              <a:buNone/>
            </a:pPr>
            <a:r>
              <a:t/>
            </a:r>
            <a:endParaRPr>
              <a:solidFill>
                <a:srgbClr val="434343"/>
              </a:solidFill>
            </a:endParaRPr>
          </a:p>
        </p:txBody>
      </p:sp>
      <p:sp>
        <p:nvSpPr>
          <p:cNvPr id="81" name="Google Shape;81;p14"/>
          <p:cNvSpPr txBox="1"/>
          <p:nvPr>
            <p:ph idx="4294967295" type="subTitle"/>
          </p:nvPr>
        </p:nvSpPr>
        <p:spPr>
          <a:xfrm>
            <a:off x="458975" y="445025"/>
            <a:ext cx="8226000" cy="792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1800"/>
              <a:buNone/>
            </a:pPr>
            <a:r>
              <a:rPr lang="en-GB" sz="1800">
                <a:solidFill>
                  <a:srgbClr val="4B3241"/>
                </a:solidFill>
              </a:rPr>
              <a:t>Communication and Language: Clothes and Fashion - Building Understanding</a:t>
            </a:r>
            <a:endParaRPr sz="1800">
              <a:solidFill>
                <a:srgbClr val="4B3241"/>
              </a:solidFill>
            </a:endParaRPr>
          </a:p>
          <a:p>
            <a:pPr indent="0" lvl="0" marL="0" rtl="0" algn="l">
              <a:lnSpc>
                <a:spcPct val="115000"/>
              </a:lnSpc>
              <a:spcBef>
                <a:spcPts val="0"/>
              </a:spcBef>
              <a:spcAft>
                <a:spcPts val="0"/>
              </a:spcAft>
              <a:buSzPts val="1800"/>
              <a:buNone/>
            </a:pPr>
            <a:r>
              <a:t/>
            </a:r>
            <a:endParaRPr>
              <a:solidFill>
                <a:srgbClr val="4B3241"/>
              </a:solidFill>
            </a:endParaRPr>
          </a:p>
        </p:txBody>
      </p:sp>
      <p:sp>
        <p:nvSpPr>
          <p:cNvPr id="82" name="Google Shape;82;p14"/>
          <p:cNvSpPr txBox="1"/>
          <p:nvPr>
            <p:ph idx="4294967295" type="subTitle"/>
          </p:nvPr>
        </p:nvSpPr>
        <p:spPr>
          <a:xfrm>
            <a:off x="381975" y="4173175"/>
            <a:ext cx="3951000" cy="619500"/>
          </a:xfrm>
          <a:prstGeom prst="rect">
            <a:avLst/>
          </a:prstGeom>
          <a:noFill/>
          <a:ln>
            <a:noFill/>
          </a:ln>
        </p:spPr>
        <p:txBody>
          <a:bodyPr anchorCtr="0" anchor="b" bIns="0" lIns="0" spcFirstLastPara="1" rIns="0" wrap="square" tIns="0">
            <a:noAutofit/>
          </a:bodyPr>
          <a:lstStyle/>
          <a:p>
            <a:pPr indent="-330200" lvl="0" marL="457200" rtl="0" algn="l">
              <a:lnSpc>
                <a:spcPct val="130000"/>
              </a:lnSpc>
              <a:spcBef>
                <a:spcPts val="1000"/>
              </a:spcBef>
              <a:spcAft>
                <a:spcPts val="0"/>
              </a:spcAft>
              <a:buSzPts val="1600"/>
              <a:buNone/>
            </a:pPr>
            <a:r>
              <a:rPr b="1" lang="en-GB" sz="1400">
                <a:solidFill>
                  <a:srgbClr val="4B3241"/>
                </a:solidFill>
              </a:rPr>
              <a:t>Rae</a:t>
            </a:r>
            <a:endParaRPr b="1" sz="1400">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3"/>
          <p:cNvSpPr txBox="1"/>
          <p:nvPr>
            <p:ph type="title"/>
          </p:nvPr>
        </p:nvSpPr>
        <p:spPr>
          <a:xfrm>
            <a:off x="458975" y="446400"/>
            <a:ext cx="82263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solidFill>
                  <a:srgbClr val="000000"/>
                </a:solidFill>
              </a:rPr>
              <a:t>Step 2</a:t>
            </a:r>
            <a:endParaRPr sz="3000">
              <a:solidFill>
                <a:srgbClr val="000000"/>
              </a:solidFill>
            </a:endParaRPr>
          </a:p>
        </p:txBody>
      </p:sp>
      <p:sp>
        <p:nvSpPr>
          <p:cNvPr id="138" name="Google Shape;138;p23"/>
          <p:cNvSpPr txBox="1"/>
          <p:nvPr>
            <p:ph idx="1" type="body"/>
          </p:nvPr>
        </p:nvSpPr>
        <p:spPr>
          <a:xfrm>
            <a:off x="458975" y="1100150"/>
            <a:ext cx="8226300" cy="33192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r>
              <a:rPr b="1" lang="en-GB" sz="2800"/>
              <a:t>Isolate your keywords.</a:t>
            </a:r>
            <a:endParaRPr b="1" sz="2800"/>
          </a:p>
          <a:p>
            <a:pPr indent="0" lvl="0" marL="0" rtl="0" algn="l">
              <a:spcBef>
                <a:spcPts val="0"/>
              </a:spcBef>
              <a:spcAft>
                <a:spcPts val="0"/>
              </a:spcAft>
              <a:buClr>
                <a:srgbClr val="000000"/>
              </a:buClr>
              <a:buSzPts val="1600"/>
              <a:buFont typeface="Arial"/>
              <a:buNone/>
            </a:pPr>
            <a:r>
              <a:rPr lang="en-GB" sz="2800"/>
              <a:t>Find pictures which can be the answers to your key questions (unless your child is likely to respond spontaneously and without support) </a:t>
            </a:r>
            <a:r>
              <a:rPr i="1" lang="en-GB" sz="2600"/>
              <a:t>i.e. “who” might be a picture of them, a favourite TV personality and a family member</a:t>
            </a:r>
            <a:endParaRPr i="1" sz="2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4"/>
          <p:cNvSpPr txBox="1"/>
          <p:nvPr>
            <p:ph type="title"/>
          </p:nvPr>
        </p:nvSpPr>
        <p:spPr>
          <a:xfrm>
            <a:off x="458975" y="446400"/>
            <a:ext cx="82263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solidFill>
                  <a:srgbClr val="000000"/>
                </a:solidFill>
              </a:rPr>
              <a:t>Step 3</a:t>
            </a:r>
            <a:r>
              <a:rPr lang="en-GB" sz="3000">
                <a:solidFill>
                  <a:srgbClr val="000000"/>
                </a:solidFill>
              </a:rPr>
              <a:t> </a:t>
            </a:r>
            <a:endParaRPr sz="3000">
              <a:solidFill>
                <a:srgbClr val="000000"/>
              </a:solidFill>
            </a:endParaRPr>
          </a:p>
        </p:txBody>
      </p:sp>
      <p:sp>
        <p:nvSpPr>
          <p:cNvPr id="144" name="Google Shape;144;p24"/>
          <p:cNvSpPr txBox="1"/>
          <p:nvPr>
            <p:ph idx="1" type="body"/>
          </p:nvPr>
        </p:nvSpPr>
        <p:spPr>
          <a:xfrm>
            <a:off x="458975" y="1100150"/>
            <a:ext cx="8226300" cy="33192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r>
              <a:rPr b="1" lang="en-GB" sz="2800"/>
              <a:t>Make marks.</a:t>
            </a:r>
            <a:endParaRPr b="1" sz="2800"/>
          </a:p>
          <a:p>
            <a:pPr indent="0" lvl="0" marL="0" rtl="0" algn="l">
              <a:spcBef>
                <a:spcPts val="0"/>
              </a:spcBef>
              <a:spcAft>
                <a:spcPts val="0"/>
              </a:spcAft>
              <a:buClr>
                <a:srgbClr val="000000"/>
              </a:buClr>
              <a:buSzPts val="1600"/>
              <a:buFont typeface="Arial"/>
              <a:buNone/>
            </a:pPr>
            <a:r>
              <a:rPr lang="en-GB" sz="2800"/>
              <a:t>If your child is beginning to form meaningful letters, encourage them to do so. If your child is still developing fundamental writing skills, form a range of shapes. </a:t>
            </a:r>
            <a:r>
              <a:rPr i="1" lang="en-GB" sz="1800"/>
              <a:t>Make circles, curves, loops, straight lines and wiggles, with big movements in custard or using a pen between fingers. </a:t>
            </a:r>
            <a:endParaRPr i="1"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5"/>
          <p:cNvSpPr txBox="1"/>
          <p:nvPr>
            <p:ph type="title"/>
          </p:nvPr>
        </p:nvSpPr>
        <p:spPr>
          <a:xfrm>
            <a:off x="458975" y="446400"/>
            <a:ext cx="82263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solidFill>
                  <a:srgbClr val="000000"/>
                </a:solidFill>
              </a:rPr>
              <a:t>Step 4 (throughout)</a:t>
            </a:r>
            <a:endParaRPr sz="3000">
              <a:solidFill>
                <a:srgbClr val="000000"/>
              </a:solidFill>
            </a:endParaRPr>
          </a:p>
        </p:txBody>
      </p:sp>
      <p:sp>
        <p:nvSpPr>
          <p:cNvPr id="150" name="Google Shape;150;p25"/>
          <p:cNvSpPr txBox="1"/>
          <p:nvPr>
            <p:ph idx="1" type="body"/>
          </p:nvPr>
        </p:nvSpPr>
        <p:spPr>
          <a:xfrm>
            <a:off x="458975" y="1100150"/>
            <a:ext cx="8226300" cy="33192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r>
              <a:rPr b="1" lang="en-GB" sz="2800">
                <a:solidFill>
                  <a:srgbClr val="434343"/>
                </a:solidFill>
              </a:rPr>
              <a:t>Model. Support. Guide. Encourage.</a:t>
            </a:r>
            <a:endParaRPr b="1" sz="2800">
              <a:solidFill>
                <a:srgbClr val="434343"/>
              </a:solidFill>
            </a:endParaRPr>
          </a:p>
          <a:p>
            <a:pPr indent="0" lvl="0" marL="0" rtl="0" algn="l">
              <a:spcBef>
                <a:spcPts val="0"/>
              </a:spcBef>
              <a:spcAft>
                <a:spcPts val="0"/>
              </a:spcAft>
              <a:buClr>
                <a:srgbClr val="000000"/>
              </a:buClr>
              <a:buSzPts val="1600"/>
              <a:buFont typeface="Arial"/>
              <a:buNone/>
            </a:pPr>
            <a:r>
              <a:rPr lang="en-GB" sz="2800">
                <a:solidFill>
                  <a:srgbClr val="434343"/>
                </a:solidFill>
              </a:rPr>
              <a:t>Show the child what to do first, using the key words.</a:t>
            </a:r>
            <a:endParaRPr sz="2800">
              <a:solidFill>
                <a:srgbClr val="434343"/>
              </a:solidFill>
            </a:endParaRPr>
          </a:p>
          <a:p>
            <a:pPr indent="0" lvl="0" marL="0" rtl="0" algn="l">
              <a:spcBef>
                <a:spcPts val="0"/>
              </a:spcBef>
              <a:spcAft>
                <a:spcPts val="0"/>
              </a:spcAft>
              <a:buClr>
                <a:srgbClr val="000000"/>
              </a:buClr>
              <a:buSzPts val="1600"/>
              <a:buFont typeface="Arial"/>
              <a:buNone/>
            </a:pPr>
            <a:r>
              <a:rPr lang="en-GB" sz="2800">
                <a:solidFill>
                  <a:srgbClr val="434343"/>
                </a:solidFill>
              </a:rPr>
              <a:t>Then, support the child to have a turn. </a:t>
            </a:r>
            <a:endParaRPr sz="2800">
              <a:solidFill>
                <a:srgbClr val="434343"/>
              </a:solidFill>
            </a:endParaRPr>
          </a:p>
          <a:p>
            <a:pPr indent="0" lvl="0" marL="0" rtl="0" algn="l">
              <a:spcBef>
                <a:spcPts val="0"/>
              </a:spcBef>
              <a:spcAft>
                <a:spcPts val="0"/>
              </a:spcAft>
              <a:buClr>
                <a:srgbClr val="000000"/>
              </a:buClr>
              <a:buSzPts val="1600"/>
              <a:buFont typeface="Arial"/>
              <a:buNone/>
            </a:pPr>
            <a:r>
              <a:rPr lang="en-GB" sz="2800">
                <a:solidFill>
                  <a:srgbClr val="434343"/>
                </a:solidFill>
              </a:rPr>
              <a:t>Then, guide them using only language. </a:t>
            </a:r>
            <a:endParaRPr sz="2800">
              <a:solidFill>
                <a:srgbClr val="434343"/>
              </a:solidFill>
            </a:endParaRPr>
          </a:p>
          <a:p>
            <a:pPr indent="0" lvl="0" marL="0" rtl="0" algn="l">
              <a:spcBef>
                <a:spcPts val="0"/>
              </a:spcBef>
              <a:spcAft>
                <a:spcPts val="0"/>
              </a:spcAft>
              <a:buClr>
                <a:srgbClr val="000000"/>
              </a:buClr>
              <a:buSzPts val="1600"/>
              <a:buFont typeface="Arial"/>
              <a:buNone/>
            </a:pPr>
            <a:r>
              <a:rPr lang="en-GB" sz="2800">
                <a:solidFill>
                  <a:srgbClr val="434343"/>
                </a:solidFill>
              </a:rPr>
              <a:t>Observe and encourage their independence.</a:t>
            </a:r>
            <a:r>
              <a:rPr lang="en-GB" sz="2800">
                <a:solidFill>
                  <a:srgbClr val="434343"/>
                </a:solidFill>
              </a:rPr>
              <a:t> </a:t>
            </a:r>
            <a:endParaRPr sz="2800">
              <a:solidFill>
                <a:srgbClr val="43434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6"/>
          <p:cNvSpPr txBox="1"/>
          <p:nvPr>
            <p:ph type="title"/>
          </p:nvPr>
        </p:nvSpPr>
        <p:spPr>
          <a:xfrm>
            <a:off x="458975" y="446400"/>
            <a:ext cx="82263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solidFill>
                  <a:srgbClr val="000000"/>
                </a:solidFill>
              </a:rPr>
              <a:t>Step 5</a:t>
            </a:r>
            <a:endParaRPr sz="3000">
              <a:solidFill>
                <a:srgbClr val="000000"/>
              </a:solidFill>
            </a:endParaRPr>
          </a:p>
        </p:txBody>
      </p:sp>
      <p:sp>
        <p:nvSpPr>
          <p:cNvPr id="156" name="Google Shape;156;p26"/>
          <p:cNvSpPr txBox="1"/>
          <p:nvPr>
            <p:ph idx="1" type="body"/>
          </p:nvPr>
        </p:nvSpPr>
        <p:spPr>
          <a:xfrm>
            <a:off x="458975" y="1100150"/>
            <a:ext cx="8226300" cy="33192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r>
              <a:rPr b="1" lang="en-GB" sz="2800">
                <a:solidFill>
                  <a:srgbClr val="434343"/>
                </a:solidFill>
              </a:rPr>
              <a:t>Question and compose. 	</a:t>
            </a:r>
            <a:endParaRPr b="1" sz="2800">
              <a:solidFill>
                <a:srgbClr val="434343"/>
              </a:solidFill>
            </a:endParaRPr>
          </a:p>
          <a:p>
            <a:pPr indent="0" lvl="0" marL="0" rtl="0" algn="l">
              <a:spcBef>
                <a:spcPts val="0"/>
              </a:spcBef>
              <a:spcAft>
                <a:spcPts val="0"/>
              </a:spcAft>
              <a:buClr>
                <a:srgbClr val="000000"/>
              </a:buClr>
              <a:buSzPts val="1600"/>
              <a:buFont typeface="Arial"/>
              <a:buNone/>
            </a:pPr>
            <a:r>
              <a:rPr lang="en-GB" sz="2800">
                <a:solidFill>
                  <a:srgbClr val="434343"/>
                </a:solidFill>
              </a:rPr>
              <a:t>Prompting your child with the key questions, compose your poster together. </a:t>
            </a:r>
            <a:endParaRPr sz="2800">
              <a:solidFill>
                <a:srgbClr val="434343"/>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7"/>
          <p:cNvSpPr txBox="1"/>
          <p:nvPr>
            <p:ph type="title"/>
          </p:nvPr>
        </p:nvSpPr>
        <p:spPr>
          <a:xfrm>
            <a:off x="458975" y="446400"/>
            <a:ext cx="82263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solidFill>
                  <a:srgbClr val="000000"/>
                </a:solidFill>
              </a:rPr>
              <a:t>Step 6</a:t>
            </a:r>
            <a:endParaRPr sz="3000">
              <a:solidFill>
                <a:srgbClr val="000000"/>
              </a:solidFill>
            </a:endParaRPr>
          </a:p>
        </p:txBody>
      </p:sp>
      <p:sp>
        <p:nvSpPr>
          <p:cNvPr id="162" name="Google Shape;162;p27"/>
          <p:cNvSpPr txBox="1"/>
          <p:nvPr>
            <p:ph idx="1" type="body"/>
          </p:nvPr>
        </p:nvSpPr>
        <p:spPr>
          <a:xfrm>
            <a:off x="458975" y="1100150"/>
            <a:ext cx="8226300" cy="33192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r>
              <a:rPr b="1" lang="en-GB" sz="2800">
                <a:solidFill>
                  <a:srgbClr val="434343"/>
                </a:solidFill>
              </a:rPr>
              <a:t>Share information</a:t>
            </a:r>
            <a:r>
              <a:rPr b="1" lang="en-GB" sz="2800">
                <a:solidFill>
                  <a:srgbClr val="434343"/>
                </a:solidFill>
              </a:rPr>
              <a:t>. 	</a:t>
            </a:r>
            <a:endParaRPr b="1" sz="2800">
              <a:solidFill>
                <a:srgbClr val="434343"/>
              </a:solidFill>
            </a:endParaRPr>
          </a:p>
          <a:p>
            <a:pPr indent="0" lvl="0" marL="0" rtl="0" algn="l">
              <a:spcBef>
                <a:spcPts val="0"/>
              </a:spcBef>
              <a:spcAft>
                <a:spcPts val="0"/>
              </a:spcAft>
              <a:buClr>
                <a:srgbClr val="000000"/>
              </a:buClr>
              <a:buSzPts val="1600"/>
              <a:buFont typeface="Arial"/>
              <a:buNone/>
            </a:pPr>
            <a:r>
              <a:rPr lang="en-GB" sz="2800">
                <a:solidFill>
                  <a:srgbClr val="434343"/>
                </a:solidFill>
              </a:rPr>
              <a:t>The purpose of this form of writing is to share information - make it real for the child and ensure that you show others and share the facts! </a:t>
            </a:r>
            <a:endParaRPr sz="2800">
              <a:solidFill>
                <a:srgbClr val="434343"/>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8"/>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Communication and Language</a:t>
            </a:r>
            <a:br>
              <a:rPr lang="en-GB">
                <a:solidFill>
                  <a:schemeClr val="dk2"/>
                </a:solidFill>
              </a:rPr>
            </a:br>
            <a:r>
              <a:rPr b="0" lang="en-GB" sz="1800">
                <a:solidFill>
                  <a:srgbClr val="4B3241"/>
                </a:solidFill>
              </a:rPr>
              <a:t>Clothes and Fashion</a:t>
            </a:r>
            <a:r>
              <a:rPr b="0" lang="en-GB" sz="1800">
                <a:solidFill>
                  <a:srgbClr val="4B3241"/>
                </a:solidFill>
              </a:rPr>
              <a:t> Unit 6: Lesson 4</a:t>
            </a:r>
            <a:endParaRPr>
              <a:solidFill>
                <a:schemeClr val="dk2"/>
              </a:solidFill>
            </a:endParaRPr>
          </a:p>
        </p:txBody>
      </p:sp>
      <p:sp>
        <p:nvSpPr>
          <p:cNvPr id="168" name="Google Shape;168;p28"/>
          <p:cNvSpPr txBox="1"/>
          <p:nvPr>
            <p:ph idx="1" type="body"/>
          </p:nvPr>
        </p:nvSpPr>
        <p:spPr>
          <a:xfrm>
            <a:off x="453200" y="1124125"/>
            <a:ext cx="8231700" cy="4053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1000"/>
              </a:spcAft>
              <a:buClr>
                <a:srgbClr val="000000"/>
              </a:buClr>
              <a:buSzPts val="1600"/>
              <a:buFont typeface="Arial"/>
              <a:buNone/>
            </a:pPr>
            <a:r>
              <a:rPr lang="en-GB"/>
              <a:t>Writing for a Purpose - Sharing Information </a:t>
            </a:r>
            <a:endParaRPr/>
          </a:p>
        </p:txBody>
      </p:sp>
      <p:sp>
        <p:nvSpPr>
          <p:cNvPr id="169" name="Google Shape;169;p28"/>
          <p:cNvSpPr txBox="1"/>
          <p:nvPr>
            <p:ph idx="2" type="subTitle"/>
          </p:nvPr>
        </p:nvSpPr>
        <p:spPr>
          <a:xfrm>
            <a:off x="458975" y="1501125"/>
            <a:ext cx="2694600" cy="453300"/>
          </a:xfrm>
          <a:prstGeom prst="rect">
            <a:avLst/>
          </a:prstGeom>
          <a:solidFill>
            <a:srgbClr val="F3F3F3"/>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a:solidFill>
                  <a:schemeClr val="dk2"/>
                </a:solidFill>
              </a:rPr>
              <a:t>Make it easier</a:t>
            </a:r>
            <a:endParaRPr>
              <a:solidFill>
                <a:schemeClr val="dk2"/>
              </a:solidFill>
            </a:endParaRPr>
          </a:p>
        </p:txBody>
      </p:sp>
      <p:sp>
        <p:nvSpPr>
          <p:cNvPr id="170" name="Google Shape;170;p28"/>
          <p:cNvSpPr txBox="1"/>
          <p:nvPr>
            <p:ph idx="3" type="body"/>
          </p:nvPr>
        </p:nvSpPr>
        <p:spPr>
          <a:xfrm>
            <a:off x="458975" y="2035425"/>
            <a:ext cx="2694600" cy="27573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p>
            <a:pPr indent="0" lvl="0" marL="0" rtl="0" algn="l">
              <a:lnSpc>
                <a:spcPct val="115000"/>
              </a:lnSpc>
              <a:spcBef>
                <a:spcPts val="0"/>
              </a:spcBef>
              <a:spcAft>
                <a:spcPts val="0"/>
              </a:spcAft>
              <a:buSzPts val="1200"/>
              <a:buNone/>
            </a:pPr>
            <a:r>
              <a:rPr lang="en-GB" sz="1500"/>
              <a:t>Repetition, repetition, repetition. </a:t>
            </a:r>
            <a:endParaRPr sz="1500"/>
          </a:p>
          <a:p>
            <a:pPr indent="0" lvl="0" marL="0" rtl="0" algn="l">
              <a:lnSpc>
                <a:spcPct val="115000"/>
              </a:lnSpc>
              <a:spcBef>
                <a:spcPts val="600"/>
              </a:spcBef>
              <a:spcAft>
                <a:spcPts val="0"/>
              </a:spcAft>
              <a:buSzPts val="1200"/>
              <a:buNone/>
            </a:pPr>
            <a:r>
              <a:rPr lang="en-GB" sz="1500"/>
              <a:t>Drama! Use big, dramatic pauses and silences to build anticipation in play.</a:t>
            </a:r>
            <a:endParaRPr sz="1500"/>
          </a:p>
          <a:p>
            <a:pPr indent="0" lvl="0" marL="0" rtl="0" algn="l">
              <a:lnSpc>
                <a:spcPct val="115000"/>
              </a:lnSpc>
              <a:spcBef>
                <a:spcPts val="600"/>
              </a:spcBef>
              <a:spcAft>
                <a:spcPts val="600"/>
              </a:spcAft>
              <a:buSzPts val="1200"/>
              <a:buNone/>
            </a:pPr>
            <a:r>
              <a:rPr lang="en-GB" sz="1500"/>
              <a:t>Focus on sensory preferences and responses to different images or tactile stimuli. </a:t>
            </a:r>
            <a:endParaRPr sz="1500"/>
          </a:p>
        </p:txBody>
      </p:sp>
      <p:sp>
        <p:nvSpPr>
          <p:cNvPr id="171" name="Google Shape;171;p28"/>
          <p:cNvSpPr txBox="1"/>
          <p:nvPr>
            <p:ph idx="4" type="subTitle"/>
          </p:nvPr>
        </p:nvSpPr>
        <p:spPr>
          <a:xfrm>
            <a:off x="3229650" y="1501125"/>
            <a:ext cx="2811600" cy="453300"/>
          </a:xfrm>
          <a:prstGeom prst="rect">
            <a:avLst/>
          </a:prstGeom>
          <a:solidFill>
            <a:srgbClr val="F3F3F3"/>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a:solidFill>
                  <a:schemeClr val="dk2"/>
                </a:solidFill>
              </a:rPr>
              <a:t>Make it harder</a:t>
            </a:r>
            <a:endParaRPr>
              <a:solidFill>
                <a:schemeClr val="dk2"/>
              </a:solidFill>
            </a:endParaRPr>
          </a:p>
        </p:txBody>
      </p:sp>
      <p:sp>
        <p:nvSpPr>
          <p:cNvPr id="172" name="Google Shape;172;p28"/>
          <p:cNvSpPr txBox="1"/>
          <p:nvPr>
            <p:ph idx="6" type="subTitle"/>
          </p:nvPr>
        </p:nvSpPr>
        <p:spPr>
          <a:xfrm>
            <a:off x="6099625" y="1501125"/>
            <a:ext cx="2585400" cy="453300"/>
          </a:xfrm>
          <a:prstGeom prst="rect">
            <a:avLst/>
          </a:prstGeom>
          <a:solidFill>
            <a:srgbClr val="F3F3F3"/>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a:solidFill>
                  <a:schemeClr val="dk2"/>
                </a:solidFill>
              </a:rPr>
              <a:t>More ideas</a:t>
            </a:r>
            <a:endParaRPr>
              <a:solidFill>
                <a:schemeClr val="dk2"/>
              </a:solidFill>
            </a:endParaRPr>
          </a:p>
        </p:txBody>
      </p:sp>
      <p:sp>
        <p:nvSpPr>
          <p:cNvPr id="173" name="Google Shape;173;p28"/>
          <p:cNvSpPr txBox="1"/>
          <p:nvPr>
            <p:ph idx="7" type="body"/>
          </p:nvPr>
        </p:nvSpPr>
        <p:spPr>
          <a:xfrm>
            <a:off x="6099625" y="2035425"/>
            <a:ext cx="2585400" cy="27573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p>
            <a:pPr indent="0" lvl="0" marL="0" rtl="0" algn="l">
              <a:spcBef>
                <a:spcPts val="0"/>
              </a:spcBef>
              <a:spcAft>
                <a:spcPts val="0"/>
              </a:spcAft>
              <a:buSzPts val="1200"/>
              <a:buNone/>
            </a:pPr>
            <a:r>
              <a:rPr lang="en-GB" sz="1500"/>
              <a:t>Apply this method of play to other craft and writing activities you can find online.  </a:t>
            </a:r>
            <a:endParaRPr sz="1500"/>
          </a:p>
          <a:p>
            <a:pPr indent="0" lvl="0" marL="0" rtl="0" algn="l">
              <a:spcBef>
                <a:spcPts val="0"/>
              </a:spcBef>
              <a:spcAft>
                <a:spcPts val="0"/>
              </a:spcAft>
              <a:buSzPts val="1200"/>
              <a:buNone/>
            </a:pPr>
            <a:r>
              <a:t/>
            </a:r>
            <a:endParaRPr sz="1500"/>
          </a:p>
          <a:p>
            <a:pPr indent="0" lvl="0" marL="0" rtl="0" algn="l">
              <a:spcBef>
                <a:spcPts val="0"/>
              </a:spcBef>
              <a:spcAft>
                <a:spcPts val="0"/>
              </a:spcAft>
              <a:buSzPts val="1200"/>
              <a:buNone/>
            </a:pPr>
            <a:r>
              <a:rPr lang="en-GB" sz="1500"/>
              <a:t>Challenge your child to make marks in increasingly small movements and using both hands.</a:t>
            </a:r>
            <a:endParaRPr sz="1500"/>
          </a:p>
        </p:txBody>
      </p:sp>
      <p:sp>
        <p:nvSpPr>
          <p:cNvPr id="174" name="Google Shape;174;p28"/>
          <p:cNvSpPr txBox="1"/>
          <p:nvPr>
            <p:ph idx="5" type="body"/>
          </p:nvPr>
        </p:nvSpPr>
        <p:spPr>
          <a:xfrm>
            <a:off x="3229650" y="2035425"/>
            <a:ext cx="2811600" cy="27573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p>
            <a:pPr indent="0" lvl="0" marL="0" rtl="0" algn="l">
              <a:spcBef>
                <a:spcPts val="0"/>
              </a:spcBef>
              <a:spcAft>
                <a:spcPts val="0"/>
              </a:spcAft>
              <a:buSzPts val="1200"/>
              <a:buNone/>
            </a:pPr>
            <a:r>
              <a:rPr lang="en-GB" sz="1500"/>
              <a:t>Keep the questions open ended so that the child has to answer without support. </a:t>
            </a:r>
            <a:endParaRPr sz="1500"/>
          </a:p>
          <a:p>
            <a:pPr indent="0" lvl="0" marL="0" rtl="0" algn="l">
              <a:spcBef>
                <a:spcPts val="0"/>
              </a:spcBef>
              <a:spcAft>
                <a:spcPts val="0"/>
              </a:spcAft>
              <a:buSzPts val="1200"/>
              <a:buNone/>
            </a:pPr>
            <a:r>
              <a:t/>
            </a:r>
            <a:endParaRPr sz="1500"/>
          </a:p>
          <a:p>
            <a:pPr indent="0" lvl="0" marL="0" rtl="0" algn="l">
              <a:spcBef>
                <a:spcPts val="0"/>
              </a:spcBef>
              <a:spcAft>
                <a:spcPts val="0"/>
              </a:spcAft>
              <a:buSzPts val="1200"/>
              <a:buNone/>
            </a:pPr>
            <a:r>
              <a:rPr lang="en-GB" sz="1500"/>
              <a:t>Combine other key words (provided).</a:t>
            </a:r>
            <a:endParaRPr sz="1500"/>
          </a:p>
          <a:p>
            <a:pPr indent="0" lvl="0" marL="0" rtl="0" algn="l">
              <a:spcBef>
                <a:spcPts val="0"/>
              </a:spcBef>
              <a:spcAft>
                <a:spcPts val="0"/>
              </a:spcAft>
              <a:buSzPts val="1200"/>
              <a:buNone/>
            </a:pPr>
            <a:r>
              <a:t/>
            </a:r>
            <a:endParaRPr sz="1500"/>
          </a:p>
          <a:p>
            <a:pPr indent="0" lvl="0" marL="0" rtl="0" algn="l">
              <a:spcBef>
                <a:spcPts val="0"/>
              </a:spcBef>
              <a:spcAft>
                <a:spcPts val="0"/>
              </a:spcAft>
              <a:buSzPts val="1200"/>
              <a:buNone/>
            </a:pPr>
            <a:r>
              <a:rPr lang="en-GB" sz="1500"/>
              <a:t>Use two word combinations i.e. where girl and stick picture.</a:t>
            </a:r>
            <a:endParaRPr sz="1500"/>
          </a:p>
          <a:p>
            <a:pPr indent="0" lvl="0" marL="0" rtl="0" algn="l">
              <a:spcBef>
                <a:spcPts val="0"/>
              </a:spcBef>
              <a:spcAft>
                <a:spcPts val="0"/>
              </a:spcAft>
              <a:buSzPts val="1200"/>
              <a:buNone/>
            </a:pPr>
            <a:r>
              <a:t/>
            </a:r>
            <a:endParaRPr sz="1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idx="1" type="body"/>
          </p:nvPr>
        </p:nvSpPr>
        <p:spPr>
          <a:xfrm>
            <a:off x="459000" y="992350"/>
            <a:ext cx="8226000" cy="35475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sz="2000"/>
              <a:t>In this lesson, children will ‘share information’ through creating a poster. The children should be encouraged to think about who is reading it and what the reader will want to know. We will use key question words such as “who”, “where” and “when” to prompt the student to create their own poster, either for an imaginary or real event. Children will also be encouraged to independently select images with which to convey information. </a:t>
            </a:r>
            <a:endParaRPr sz="2000"/>
          </a:p>
        </p:txBody>
      </p:sp>
      <p:sp>
        <p:nvSpPr>
          <p:cNvPr id="88" name="Google Shape;88;p15"/>
          <p:cNvSpPr txBox="1"/>
          <p:nvPr>
            <p:ph type="title"/>
          </p:nvPr>
        </p:nvSpPr>
        <p:spPr>
          <a:xfrm>
            <a:off x="458850" y="178750"/>
            <a:ext cx="82263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solidFill>
                  <a:srgbClr val="000000"/>
                </a:solidFill>
              </a:rPr>
              <a:t>Introduction </a:t>
            </a:r>
            <a:endParaRPr sz="30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idx="1" type="body"/>
          </p:nvPr>
        </p:nvSpPr>
        <p:spPr>
          <a:xfrm>
            <a:off x="459000" y="856375"/>
            <a:ext cx="8226000" cy="3936300"/>
          </a:xfrm>
          <a:prstGeom prst="rect">
            <a:avLst/>
          </a:prstGeom>
          <a:noFill/>
          <a:ln>
            <a:noFill/>
          </a:ln>
        </p:spPr>
        <p:txBody>
          <a:bodyPr anchorCtr="0" anchor="t" bIns="0" lIns="0" spcFirstLastPara="1" rIns="0" wrap="square" tIns="0">
            <a:noAutofit/>
          </a:bodyPr>
          <a:lstStyle/>
          <a:p>
            <a:pPr indent="-393700" lvl="0" marL="457200" rtl="0" algn="l">
              <a:lnSpc>
                <a:spcPct val="130000"/>
              </a:lnSpc>
              <a:spcBef>
                <a:spcPts val="0"/>
              </a:spcBef>
              <a:spcAft>
                <a:spcPts val="0"/>
              </a:spcAft>
              <a:buSzPts val="2600"/>
              <a:buChar char="●"/>
            </a:pPr>
            <a:r>
              <a:rPr lang="en-GB" sz="2600"/>
              <a:t>Develop writing skills (see next page)</a:t>
            </a:r>
            <a:endParaRPr sz="2600"/>
          </a:p>
          <a:p>
            <a:pPr indent="-393700" lvl="0" marL="457200" rtl="0" algn="l">
              <a:lnSpc>
                <a:spcPct val="130000"/>
              </a:lnSpc>
              <a:spcBef>
                <a:spcPts val="0"/>
              </a:spcBef>
              <a:spcAft>
                <a:spcPts val="0"/>
              </a:spcAft>
              <a:buSzPts val="2600"/>
              <a:buChar char="●"/>
            </a:pPr>
            <a:r>
              <a:rPr lang="en-GB" sz="2600"/>
              <a:t>Explore or secure understanding of key questions (‘who’, ‘what’ etc.)</a:t>
            </a:r>
            <a:endParaRPr sz="2600"/>
          </a:p>
          <a:p>
            <a:pPr indent="-393700" lvl="0" marL="457200" rtl="0" algn="l">
              <a:lnSpc>
                <a:spcPct val="130000"/>
              </a:lnSpc>
              <a:spcBef>
                <a:spcPts val="0"/>
              </a:spcBef>
              <a:spcAft>
                <a:spcPts val="0"/>
              </a:spcAft>
              <a:buSzPts val="2600"/>
              <a:buChar char="●"/>
            </a:pPr>
            <a:r>
              <a:rPr lang="en-GB" sz="2600"/>
              <a:t>Make aesthetic choices </a:t>
            </a:r>
            <a:endParaRPr sz="2600"/>
          </a:p>
          <a:p>
            <a:pPr indent="-393700" lvl="0" marL="457200" rtl="0" algn="l">
              <a:lnSpc>
                <a:spcPct val="130000"/>
              </a:lnSpc>
              <a:spcBef>
                <a:spcPts val="0"/>
              </a:spcBef>
              <a:spcAft>
                <a:spcPts val="0"/>
              </a:spcAft>
              <a:buSzPts val="2600"/>
              <a:buChar char="●"/>
            </a:pPr>
            <a:r>
              <a:rPr lang="en-GB" sz="2600"/>
              <a:t>Task - compose a poster with images and marks, letters and words, if </a:t>
            </a:r>
            <a:r>
              <a:rPr lang="en-GB" sz="2600"/>
              <a:t>appropriate</a:t>
            </a:r>
            <a:r>
              <a:rPr lang="en-GB" sz="2600"/>
              <a:t> </a:t>
            </a:r>
            <a:endParaRPr sz="2600"/>
          </a:p>
        </p:txBody>
      </p:sp>
      <p:sp>
        <p:nvSpPr>
          <p:cNvPr id="94" name="Google Shape;94;p16"/>
          <p:cNvSpPr txBox="1"/>
          <p:nvPr>
            <p:ph type="title"/>
          </p:nvPr>
        </p:nvSpPr>
        <p:spPr>
          <a:xfrm>
            <a:off x="458850" y="218150"/>
            <a:ext cx="8226300" cy="452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solidFill>
                  <a:srgbClr val="000000"/>
                </a:solidFill>
              </a:rPr>
              <a:t>Aims</a:t>
            </a:r>
            <a:r>
              <a:rPr lang="en-GB" sz="3000">
                <a:solidFill>
                  <a:srgbClr val="000000"/>
                </a:solidFill>
              </a:rPr>
              <a:t> </a:t>
            </a:r>
            <a:endParaRPr sz="30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7"/>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Medium"/>
              <a:ea typeface="Montserrat Medium"/>
              <a:cs typeface="Montserrat Medium"/>
              <a:sym typeface="Montserrat Medium"/>
            </a:endParaRPr>
          </a:p>
        </p:txBody>
      </p:sp>
      <p:sp>
        <p:nvSpPr>
          <p:cNvPr id="100" name="Google Shape;100;p17"/>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sz="2600">
                <a:solidFill>
                  <a:srgbClr val="000000"/>
                </a:solidFill>
              </a:rPr>
              <a:t>Writing skills...</a:t>
            </a:r>
            <a:endParaRPr sz="2600">
              <a:solidFill>
                <a:srgbClr val="000000"/>
              </a:solidFill>
            </a:endParaRPr>
          </a:p>
        </p:txBody>
      </p:sp>
      <p:sp>
        <p:nvSpPr>
          <p:cNvPr id="101" name="Google Shape;101;p17"/>
          <p:cNvSpPr txBox="1"/>
          <p:nvPr/>
        </p:nvSpPr>
        <p:spPr>
          <a:xfrm>
            <a:off x="508200" y="970175"/>
            <a:ext cx="8176800" cy="3526500"/>
          </a:xfrm>
          <a:prstGeom prst="rect">
            <a:avLst/>
          </a:prstGeom>
          <a:noFill/>
          <a:ln>
            <a:noFill/>
          </a:ln>
        </p:spPr>
        <p:txBody>
          <a:bodyPr anchorCtr="0" anchor="t" bIns="91425" lIns="91425" spcFirstLastPara="1" rIns="91425" wrap="square" tIns="91425">
            <a:noAutofit/>
          </a:bodyPr>
          <a:lstStyle/>
          <a:p>
            <a:pPr indent="-336550" lvl="0" marL="457200" rtl="0" algn="l">
              <a:spcBef>
                <a:spcPts val="0"/>
              </a:spcBef>
              <a:spcAft>
                <a:spcPts val="0"/>
              </a:spcAft>
              <a:buSzPts val="1700"/>
              <a:buFont typeface="Montserrat"/>
              <a:buAutoNum type="arabicPeriod"/>
            </a:pPr>
            <a:r>
              <a:rPr lang="en-GB" sz="1700">
                <a:latin typeface="Montserrat"/>
                <a:ea typeface="Montserrat"/>
                <a:cs typeface="Montserrat"/>
                <a:sym typeface="Montserrat"/>
              </a:rPr>
              <a:t>Making intentional movements and creating marks incidentally</a:t>
            </a:r>
            <a:endParaRPr sz="1700">
              <a:latin typeface="Montserrat"/>
              <a:ea typeface="Montserrat"/>
              <a:cs typeface="Montserrat"/>
              <a:sym typeface="Montserrat"/>
            </a:endParaRPr>
          </a:p>
          <a:p>
            <a:pPr indent="-336550" lvl="0" marL="457200" rtl="0" algn="l">
              <a:spcBef>
                <a:spcPts val="0"/>
              </a:spcBef>
              <a:spcAft>
                <a:spcPts val="0"/>
              </a:spcAft>
              <a:buSzPts val="1700"/>
              <a:buFont typeface="Montserrat"/>
              <a:buAutoNum type="arabicPeriod"/>
            </a:pPr>
            <a:r>
              <a:rPr lang="en-GB" sz="1700">
                <a:latin typeface="Montserrat"/>
                <a:ea typeface="Montserrat"/>
                <a:cs typeface="Montserrat"/>
                <a:sym typeface="Montserrat"/>
              </a:rPr>
              <a:t>Become aware that their movements create marks</a:t>
            </a:r>
            <a:endParaRPr sz="1700">
              <a:latin typeface="Montserrat"/>
              <a:ea typeface="Montserrat"/>
              <a:cs typeface="Montserrat"/>
              <a:sym typeface="Montserrat"/>
            </a:endParaRPr>
          </a:p>
          <a:p>
            <a:pPr indent="-336550" lvl="0" marL="457200" rtl="0" algn="l">
              <a:spcBef>
                <a:spcPts val="0"/>
              </a:spcBef>
              <a:spcAft>
                <a:spcPts val="0"/>
              </a:spcAft>
              <a:buSzPts val="1700"/>
              <a:buFont typeface="Montserrat"/>
              <a:buAutoNum type="arabicPeriod"/>
            </a:pPr>
            <a:r>
              <a:rPr lang="en-GB" sz="1700">
                <a:latin typeface="Montserrat"/>
                <a:ea typeface="Montserrat"/>
                <a:cs typeface="Montserrat"/>
                <a:sym typeface="Montserrat"/>
              </a:rPr>
              <a:t>Intentionally make marks</a:t>
            </a:r>
            <a:endParaRPr sz="1700">
              <a:latin typeface="Montserrat"/>
              <a:ea typeface="Montserrat"/>
              <a:cs typeface="Montserrat"/>
              <a:sym typeface="Montserrat"/>
            </a:endParaRPr>
          </a:p>
          <a:p>
            <a:pPr indent="-336550" lvl="0" marL="457200" rtl="0" algn="l">
              <a:spcBef>
                <a:spcPts val="0"/>
              </a:spcBef>
              <a:spcAft>
                <a:spcPts val="0"/>
              </a:spcAft>
              <a:buSzPts val="1700"/>
              <a:buFont typeface="Montserrat"/>
              <a:buAutoNum type="arabicPeriod"/>
            </a:pPr>
            <a:r>
              <a:rPr lang="en-GB" sz="1700">
                <a:latin typeface="Montserrat"/>
                <a:ea typeface="Montserrat"/>
                <a:cs typeface="Montserrat"/>
                <a:sym typeface="Montserrat"/>
              </a:rPr>
              <a:t>Begin to make different marks with intention (swirls, lines)</a:t>
            </a:r>
            <a:endParaRPr sz="1700">
              <a:latin typeface="Montserrat"/>
              <a:ea typeface="Montserrat"/>
              <a:cs typeface="Montserrat"/>
              <a:sym typeface="Montserrat"/>
            </a:endParaRPr>
          </a:p>
          <a:p>
            <a:pPr indent="-336550" lvl="0" marL="457200" rtl="0" algn="l">
              <a:spcBef>
                <a:spcPts val="0"/>
              </a:spcBef>
              <a:spcAft>
                <a:spcPts val="0"/>
              </a:spcAft>
              <a:buSzPts val="1700"/>
              <a:buFont typeface="Montserrat"/>
              <a:buAutoNum type="arabicPeriod"/>
            </a:pPr>
            <a:r>
              <a:rPr lang="en-GB" sz="1700">
                <a:latin typeface="Montserrat"/>
                <a:ea typeface="Montserrat"/>
                <a:cs typeface="Montserrat"/>
                <a:sym typeface="Montserrat"/>
              </a:rPr>
              <a:t>Recognise that marks/shapes can carry meaning </a:t>
            </a:r>
            <a:endParaRPr sz="1700">
              <a:latin typeface="Montserrat"/>
              <a:ea typeface="Montserrat"/>
              <a:cs typeface="Montserrat"/>
              <a:sym typeface="Montserrat"/>
            </a:endParaRPr>
          </a:p>
          <a:p>
            <a:pPr indent="-336550" lvl="0" marL="457200" rtl="0" algn="l">
              <a:spcBef>
                <a:spcPts val="0"/>
              </a:spcBef>
              <a:spcAft>
                <a:spcPts val="0"/>
              </a:spcAft>
              <a:buSzPts val="1700"/>
              <a:buFont typeface="Montserrat"/>
              <a:buAutoNum type="arabicPeriod"/>
            </a:pPr>
            <a:r>
              <a:rPr lang="en-GB" sz="1700">
                <a:latin typeface="Montserrat"/>
                <a:ea typeface="Montserrat"/>
                <a:cs typeface="Montserrat"/>
                <a:sym typeface="Montserrat"/>
              </a:rPr>
              <a:t>Copy or write over marks made by another</a:t>
            </a:r>
            <a:endParaRPr sz="1700">
              <a:latin typeface="Montserrat"/>
              <a:ea typeface="Montserrat"/>
              <a:cs typeface="Montserrat"/>
              <a:sym typeface="Montserrat"/>
            </a:endParaRPr>
          </a:p>
          <a:p>
            <a:pPr indent="-336550" lvl="0" marL="457200" rtl="0" algn="l">
              <a:spcBef>
                <a:spcPts val="0"/>
              </a:spcBef>
              <a:spcAft>
                <a:spcPts val="0"/>
              </a:spcAft>
              <a:buSzPts val="1700"/>
              <a:buFont typeface="Montserrat"/>
              <a:buAutoNum type="arabicPeriod"/>
            </a:pPr>
            <a:r>
              <a:rPr lang="en-GB" sz="1700">
                <a:latin typeface="Montserrat"/>
                <a:ea typeface="Montserrat"/>
                <a:cs typeface="Montserrat"/>
                <a:sym typeface="Montserrat"/>
              </a:rPr>
              <a:t>Form fundamental shapes for letter formation (circles, lines, curves, waves etc.)</a:t>
            </a:r>
            <a:endParaRPr sz="1700">
              <a:latin typeface="Montserrat"/>
              <a:ea typeface="Montserrat"/>
              <a:cs typeface="Montserrat"/>
              <a:sym typeface="Montserrat"/>
            </a:endParaRPr>
          </a:p>
          <a:p>
            <a:pPr indent="-336550" lvl="0" marL="457200" rtl="0" algn="l">
              <a:spcBef>
                <a:spcPts val="0"/>
              </a:spcBef>
              <a:spcAft>
                <a:spcPts val="0"/>
              </a:spcAft>
              <a:buSzPts val="1700"/>
              <a:buFont typeface="Montserrat"/>
              <a:buAutoNum type="arabicPeriod"/>
            </a:pPr>
            <a:r>
              <a:rPr lang="en-GB" sz="1700">
                <a:latin typeface="Montserrat"/>
                <a:ea typeface="Montserrat"/>
                <a:cs typeface="Montserrat"/>
                <a:sym typeface="Montserrat"/>
              </a:rPr>
              <a:t>Create “writing” by using varied shapes on a page left to right in a line</a:t>
            </a:r>
            <a:endParaRPr sz="1700">
              <a:latin typeface="Montserrat"/>
              <a:ea typeface="Montserrat"/>
              <a:cs typeface="Montserrat"/>
              <a:sym typeface="Montserrat"/>
            </a:endParaRPr>
          </a:p>
          <a:p>
            <a:pPr indent="-336550" lvl="0" marL="457200" rtl="0" algn="l">
              <a:spcBef>
                <a:spcPts val="0"/>
              </a:spcBef>
              <a:spcAft>
                <a:spcPts val="0"/>
              </a:spcAft>
              <a:buSzPts val="1700"/>
              <a:buFont typeface="Montserrat"/>
              <a:buAutoNum type="arabicPeriod"/>
            </a:pPr>
            <a:r>
              <a:rPr lang="en-GB" sz="1700">
                <a:latin typeface="Montserrat"/>
                <a:ea typeface="Montserrat"/>
                <a:cs typeface="Montserrat"/>
                <a:sym typeface="Montserrat"/>
              </a:rPr>
              <a:t>Begin to form meaningful letters</a:t>
            </a:r>
            <a:endParaRPr sz="1700">
              <a:latin typeface="Montserrat"/>
              <a:ea typeface="Montserrat"/>
              <a:cs typeface="Montserrat"/>
              <a:sym typeface="Montserrat"/>
            </a:endParaRPr>
          </a:p>
          <a:p>
            <a:pPr indent="-336550" lvl="0" marL="457200" rtl="0" algn="l">
              <a:spcBef>
                <a:spcPts val="0"/>
              </a:spcBef>
              <a:spcAft>
                <a:spcPts val="0"/>
              </a:spcAft>
              <a:buSzPts val="1700"/>
              <a:buFont typeface="Montserrat"/>
              <a:buAutoNum type="arabicPeriod"/>
            </a:pPr>
            <a:r>
              <a:rPr lang="en-GB" sz="1700">
                <a:latin typeface="Montserrat"/>
                <a:ea typeface="Montserrat"/>
                <a:cs typeface="Montserrat"/>
                <a:sym typeface="Montserrat"/>
              </a:rPr>
              <a:t>Accurately form meaningful letters (i.e. their name)</a:t>
            </a:r>
            <a:endParaRPr sz="1700">
              <a:latin typeface="Montserrat"/>
              <a:ea typeface="Montserrat"/>
              <a:cs typeface="Montserrat"/>
              <a:sym typeface="Montserrat"/>
            </a:endParaRPr>
          </a:p>
          <a:p>
            <a:pPr indent="-336550" lvl="0" marL="457200" rtl="0" algn="l">
              <a:spcBef>
                <a:spcPts val="0"/>
              </a:spcBef>
              <a:spcAft>
                <a:spcPts val="0"/>
              </a:spcAft>
              <a:buSzPts val="1700"/>
              <a:buFont typeface="Montserrat"/>
              <a:buAutoNum type="arabicPeriod"/>
            </a:pPr>
            <a:r>
              <a:rPr lang="en-GB" sz="1700">
                <a:latin typeface="Montserrat"/>
                <a:ea typeface="Montserrat"/>
                <a:cs typeface="Montserrat"/>
                <a:sym typeface="Montserrat"/>
              </a:rPr>
              <a:t>Begin to put letters together to form words with intention of conveying meaning </a:t>
            </a:r>
            <a:endParaRPr sz="1700">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ph type="title"/>
          </p:nvPr>
        </p:nvSpPr>
        <p:spPr>
          <a:xfrm>
            <a:off x="458975" y="446400"/>
            <a:ext cx="39510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For this lesson you will need </a:t>
            </a:r>
            <a:endParaRPr>
              <a:solidFill>
                <a:schemeClr val="dk2"/>
              </a:solidFill>
            </a:endParaRPr>
          </a:p>
        </p:txBody>
      </p:sp>
      <p:sp>
        <p:nvSpPr>
          <p:cNvPr id="107" name="Google Shape;107;p18"/>
          <p:cNvSpPr txBox="1"/>
          <p:nvPr>
            <p:ph idx="1" type="body"/>
          </p:nvPr>
        </p:nvSpPr>
        <p:spPr>
          <a:xfrm>
            <a:off x="488675" y="1260000"/>
            <a:ext cx="4563300" cy="3436800"/>
          </a:xfrm>
          <a:prstGeom prst="rect">
            <a:avLst/>
          </a:prstGeom>
          <a:noFill/>
          <a:ln>
            <a:noFill/>
          </a:ln>
        </p:spPr>
        <p:txBody>
          <a:bodyPr anchorCtr="0" anchor="t" bIns="0" lIns="0" spcFirstLastPara="1" rIns="0" wrap="square" tIns="0">
            <a:noAutofit/>
          </a:bodyPr>
          <a:lstStyle/>
          <a:p>
            <a:pPr indent="-330200" lvl="0" marL="457200" rtl="0" algn="l">
              <a:lnSpc>
                <a:spcPct val="130000"/>
              </a:lnSpc>
              <a:spcBef>
                <a:spcPts val="1000"/>
              </a:spcBef>
              <a:spcAft>
                <a:spcPts val="0"/>
              </a:spcAft>
              <a:buSzPts val="1600"/>
              <a:buChar char="●"/>
            </a:pPr>
            <a:r>
              <a:rPr lang="en-GB"/>
              <a:t>Recommended, but not required:</a:t>
            </a:r>
            <a:endParaRPr/>
          </a:p>
          <a:p>
            <a:pPr indent="-330200" lvl="1" marL="914400" rtl="0" algn="l">
              <a:lnSpc>
                <a:spcPct val="130000"/>
              </a:lnSpc>
              <a:spcBef>
                <a:spcPts val="0"/>
              </a:spcBef>
              <a:spcAft>
                <a:spcPts val="0"/>
              </a:spcAft>
              <a:buSzPts val="1600"/>
              <a:buChar char="○"/>
            </a:pPr>
            <a:r>
              <a:rPr lang="en-GB"/>
              <a:t>Relevant symbols &amp; signs</a:t>
            </a:r>
            <a:endParaRPr/>
          </a:p>
          <a:p>
            <a:pPr indent="0" lvl="0" marL="0" rtl="0" algn="l">
              <a:lnSpc>
                <a:spcPct val="130000"/>
              </a:lnSpc>
              <a:spcBef>
                <a:spcPts val="0"/>
              </a:spcBef>
              <a:spcAft>
                <a:spcPts val="0"/>
              </a:spcAft>
              <a:buNone/>
            </a:pPr>
            <a:r>
              <a:t/>
            </a:r>
            <a:endParaRPr/>
          </a:p>
          <a:p>
            <a:pPr indent="-330200" lvl="0" marL="914400" rtl="0" algn="l">
              <a:lnSpc>
                <a:spcPct val="130000"/>
              </a:lnSpc>
              <a:spcBef>
                <a:spcPts val="0"/>
              </a:spcBef>
              <a:spcAft>
                <a:spcPts val="0"/>
              </a:spcAft>
              <a:buSzPts val="1600"/>
              <a:buChar char="●"/>
            </a:pPr>
            <a:r>
              <a:rPr lang="en-GB"/>
              <a:t>Writing template (if relevant)</a:t>
            </a:r>
            <a:endParaRPr/>
          </a:p>
          <a:p>
            <a:pPr indent="-330200" lvl="0" marL="914400" rtl="0" algn="l">
              <a:lnSpc>
                <a:spcPct val="130000"/>
              </a:lnSpc>
              <a:spcBef>
                <a:spcPts val="0"/>
              </a:spcBef>
              <a:spcAft>
                <a:spcPts val="0"/>
              </a:spcAft>
              <a:buSzPts val="1600"/>
              <a:buChar char="●"/>
            </a:pPr>
            <a:r>
              <a:rPr lang="en-GB"/>
              <a:t>Magazines, photographs or images from elsewhere relevant to the topic of poster</a:t>
            </a:r>
            <a:endParaRPr/>
          </a:p>
          <a:p>
            <a:pPr indent="-330200" lvl="0" marL="914400" rtl="0" algn="l">
              <a:lnSpc>
                <a:spcPct val="130000"/>
              </a:lnSpc>
              <a:spcBef>
                <a:spcPts val="0"/>
              </a:spcBef>
              <a:spcAft>
                <a:spcPts val="0"/>
              </a:spcAft>
              <a:buSzPts val="1600"/>
              <a:buChar char="●"/>
            </a:pPr>
            <a:r>
              <a:rPr lang="en-GB"/>
              <a:t>Materials for mark making (paint, pens, custard - your choice)</a:t>
            </a:r>
            <a:endParaRPr/>
          </a:p>
          <a:p>
            <a:pPr indent="0" lvl="0" marL="0" rtl="0" algn="l">
              <a:lnSpc>
                <a:spcPct val="130000"/>
              </a:lnSpc>
              <a:spcBef>
                <a:spcPts val="0"/>
              </a:spcBef>
              <a:spcAft>
                <a:spcPts val="0"/>
              </a:spcAft>
              <a:buNone/>
            </a:pPr>
            <a:r>
              <a:t/>
            </a:r>
            <a:endParaRPr/>
          </a:p>
          <a:p>
            <a:pPr indent="0" lvl="0" marL="0" rtl="0" algn="l">
              <a:lnSpc>
                <a:spcPct val="130000"/>
              </a:lnSpc>
              <a:spcBef>
                <a:spcPts val="0"/>
              </a:spcBef>
              <a:spcAft>
                <a:spcPts val="0"/>
              </a:spcAft>
              <a:buNone/>
            </a:pPr>
            <a:r>
              <a:t/>
            </a:r>
            <a:endParaRPr/>
          </a:p>
          <a:p>
            <a:pPr indent="0" lvl="0" marL="0" rtl="0" algn="l">
              <a:lnSpc>
                <a:spcPct val="130000"/>
              </a:lnSpc>
              <a:spcBef>
                <a:spcPts val="1000"/>
              </a:spcBef>
              <a:spcAft>
                <a:spcPts val="1000"/>
              </a:spcAft>
              <a:buSzPts val="16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ph type="title"/>
          </p:nvPr>
        </p:nvSpPr>
        <p:spPr>
          <a:xfrm>
            <a:off x="458975" y="446400"/>
            <a:ext cx="39510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Getting ready </a:t>
            </a:r>
            <a:endParaRPr>
              <a:solidFill>
                <a:schemeClr val="dk2"/>
              </a:solidFill>
            </a:endParaRPr>
          </a:p>
        </p:txBody>
      </p:sp>
      <p:sp>
        <p:nvSpPr>
          <p:cNvPr id="113" name="Google Shape;113;p19"/>
          <p:cNvSpPr txBox="1"/>
          <p:nvPr>
            <p:ph idx="1" type="body"/>
          </p:nvPr>
        </p:nvSpPr>
        <p:spPr>
          <a:xfrm>
            <a:off x="458975" y="1100150"/>
            <a:ext cx="6471000" cy="3189600"/>
          </a:xfrm>
          <a:prstGeom prst="rect">
            <a:avLst/>
          </a:prstGeom>
          <a:noFill/>
          <a:ln>
            <a:noFill/>
          </a:ln>
        </p:spPr>
        <p:txBody>
          <a:bodyPr anchorCtr="0" anchor="t" bIns="0" lIns="0" spcFirstLastPara="1" rIns="0" wrap="square" tIns="0">
            <a:noAutofit/>
          </a:bodyPr>
          <a:lstStyle/>
          <a:p>
            <a:pPr indent="-330200" lvl="0" marL="457200" rtl="0" algn="l">
              <a:lnSpc>
                <a:spcPct val="130000"/>
              </a:lnSpc>
              <a:spcBef>
                <a:spcPts val="1000"/>
              </a:spcBef>
              <a:spcAft>
                <a:spcPts val="0"/>
              </a:spcAft>
              <a:buSzPts val="1600"/>
              <a:buChar char="●"/>
            </a:pPr>
            <a:r>
              <a:rPr lang="en-GB"/>
              <a:t>Reduce distractions within the room (turn off anything that creates light or sound)</a:t>
            </a:r>
            <a:endParaRPr/>
          </a:p>
          <a:p>
            <a:pPr indent="-330200" lvl="0" marL="457200" rtl="0" algn="l">
              <a:lnSpc>
                <a:spcPct val="130000"/>
              </a:lnSpc>
              <a:spcBef>
                <a:spcPts val="0"/>
              </a:spcBef>
              <a:spcAft>
                <a:spcPts val="0"/>
              </a:spcAft>
              <a:buSzPts val="1600"/>
              <a:buChar char="●"/>
            </a:pPr>
            <a:r>
              <a:rPr lang="en-GB"/>
              <a:t>Prepare your child to be ‘ready for learning’ - this may require a run around outside first, a snack, or an opportunity to re-position and settle into a comfy chair </a:t>
            </a:r>
            <a:endParaRPr/>
          </a:p>
          <a:p>
            <a:pPr indent="-330200" lvl="0" marL="457200" rtl="0" algn="l">
              <a:lnSpc>
                <a:spcPct val="130000"/>
              </a:lnSpc>
              <a:spcBef>
                <a:spcPts val="0"/>
              </a:spcBef>
              <a:spcAft>
                <a:spcPts val="0"/>
              </a:spcAft>
              <a:buSzPts val="1600"/>
              <a:buChar char="●"/>
            </a:pPr>
            <a:r>
              <a:rPr lang="en-GB"/>
              <a:t>Create interest by sharing and exploring props/resources </a:t>
            </a:r>
            <a:endParaRPr/>
          </a:p>
          <a:p>
            <a:pPr indent="-330200" lvl="0" marL="457200" rtl="0" algn="l">
              <a:lnSpc>
                <a:spcPct val="130000"/>
              </a:lnSpc>
              <a:spcBef>
                <a:spcPts val="0"/>
              </a:spcBef>
              <a:spcAft>
                <a:spcPts val="0"/>
              </a:spcAft>
              <a:buSzPts val="1600"/>
              <a:buChar char="●"/>
            </a:pPr>
            <a:r>
              <a:rPr lang="en-GB"/>
              <a:t>Show them you’re excited for the lesson! Build curiosity and anticipation! </a:t>
            </a:r>
            <a:endParaRPr/>
          </a:p>
          <a:p>
            <a:pPr indent="0" lvl="0" marL="0" rtl="0" algn="l">
              <a:lnSpc>
                <a:spcPct val="130000"/>
              </a:lnSpc>
              <a:spcBef>
                <a:spcPts val="1000"/>
              </a:spcBef>
              <a:spcAft>
                <a:spcPts val="0"/>
              </a:spcAft>
              <a:buSzPts val="1600"/>
              <a:buNone/>
            </a:pPr>
            <a:r>
              <a:t/>
            </a:r>
            <a:endParaRPr sz="1200"/>
          </a:p>
          <a:p>
            <a:pPr indent="0" lvl="0" marL="0" rtl="0" algn="l">
              <a:lnSpc>
                <a:spcPct val="130000"/>
              </a:lnSpc>
              <a:spcBef>
                <a:spcPts val="1000"/>
              </a:spcBef>
              <a:spcAft>
                <a:spcPts val="0"/>
              </a:spcAft>
              <a:buSzPts val="1600"/>
              <a:buNone/>
            </a:pPr>
            <a:r>
              <a:t/>
            </a:r>
            <a:endParaRPr/>
          </a:p>
          <a:p>
            <a:pPr indent="0" lvl="0" marL="0" rtl="0" algn="l">
              <a:lnSpc>
                <a:spcPct val="130000"/>
              </a:lnSpc>
              <a:spcBef>
                <a:spcPts val="1000"/>
              </a:spcBef>
              <a:spcAft>
                <a:spcPts val="1000"/>
              </a:spcAft>
              <a:buSzPts val="16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0"/>
          <p:cNvSpPr txBox="1"/>
          <p:nvPr>
            <p:ph type="title"/>
          </p:nvPr>
        </p:nvSpPr>
        <p:spPr>
          <a:xfrm>
            <a:off x="458975" y="446400"/>
            <a:ext cx="39510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solidFill>
                  <a:srgbClr val="000000"/>
                </a:solidFill>
              </a:rPr>
              <a:t>Key Vocabulary</a:t>
            </a:r>
            <a:endParaRPr sz="3000">
              <a:solidFill>
                <a:srgbClr val="000000"/>
              </a:solidFill>
            </a:endParaRPr>
          </a:p>
        </p:txBody>
      </p:sp>
      <p:sp>
        <p:nvSpPr>
          <p:cNvPr id="119" name="Google Shape;119;p20"/>
          <p:cNvSpPr txBox="1"/>
          <p:nvPr>
            <p:ph idx="1" type="body"/>
          </p:nvPr>
        </p:nvSpPr>
        <p:spPr>
          <a:xfrm>
            <a:off x="458975" y="1260000"/>
            <a:ext cx="8226300" cy="3159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i="1" lang="en-GB" sz="2800">
                <a:solidFill>
                  <a:srgbClr val="000000"/>
                </a:solidFill>
              </a:rPr>
              <a:t>positional language</a:t>
            </a:r>
            <a:r>
              <a:rPr i="1" lang="en-GB" sz="2800">
                <a:solidFill>
                  <a:srgbClr val="000000"/>
                </a:solidFill>
              </a:rPr>
              <a:t> = in, on, under, behind, next to, through, above</a:t>
            </a:r>
            <a:endParaRPr i="1" sz="2800">
              <a:solidFill>
                <a:srgbClr val="000000"/>
              </a:solidFill>
            </a:endParaRPr>
          </a:p>
          <a:p>
            <a:pPr indent="0" lvl="0" marL="0" rtl="0" algn="l">
              <a:spcBef>
                <a:spcPts val="0"/>
              </a:spcBef>
              <a:spcAft>
                <a:spcPts val="0"/>
              </a:spcAft>
              <a:buClr>
                <a:srgbClr val="000000"/>
              </a:buClr>
              <a:buSzPts val="1600"/>
              <a:buFont typeface="Arial"/>
              <a:buNone/>
            </a:pPr>
            <a:r>
              <a:rPr b="1" i="1" lang="en-GB" sz="2800">
                <a:solidFill>
                  <a:srgbClr val="000000"/>
                </a:solidFill>
              </a:rPr>
              <a:t>key action words </a:t>
            </a:r>
            <a:r>
              <a:rPr i="1" lang="en-GB" sz="2800">
                <a:solidFill>
                  <a:srgbClr val="000000"/>
                </a:solidFill>
              </a:rPr>
              <a:t>= press, squeeze, stick, push, pull, stop, go</a:t>
            </a:r>
            <a:endParaRPr i="1" sz="2800">
              <a:solidFill>
                <a:srgbClr val="000000"/>
              </a:solidFill>
            </a:endParaRPr>
          </a:p>
          <a:p>
            <a:pPr indent="0" lvl="0" marL="0" rtl="0" algn="l">
              <a:spcBef>
                <a:spcPts val="0"/>
              </a:spcBef>
              <a:spcAft>
                <a:spcPts val="0"/>
              </a:spcAft>
              <a:buClr>
                <a:srgbClr val="000000"/>
              </a:buClr>
              <a:buSzPts val="1600"/>
              <a:buFont typeface="Arial"/>
              <a:buNone/>
            </a:pPr>
            <a:r>
              <a:rPr b="1" i="1" lang="en-GB" sz="2800">
                <a:solidFill>
                  <a:srgbClr val="000000"/>
                </a:solidFill>
              </a:rPr>
              <a:t>key questions </a:t>
            </a:r>
            <a:r>
              <a:rPr i="1" lang="en-GB" sz="2800">
                <a:solidFill>
                  <a:srgbClr val="000000"/>
                </a:solidFill>
              </a:rPr>
              <a:t>= who, what, where, when</a:t>
            </a:r>
            <a:endParaRPr i="1" sz="2800">
              <a:solidFill>
                <a:srgbClr val="000000"/>
              </a:solidFill>
            </a:endParaRPr>
          </a:p>
        </p:txBody>
      </p:sp>
      <p:sp>
        <p:nvSpPr>
          <p:cNvPr id="120" name="Google Shape;120;p20"/>
          <p:cNvSpPr/>
          <p:nvPr/>
        </p:nvSpPr>
        <p:spPr>
          <a:xfrm>
            <a:off x="261800" y="3449525"/>
            <a:ext cx="7884600" cy="462000"/>
          </a:xfrm>
          <a:prstGeom prst="rect">
            <a:avLst/>
          </a:prstGeom>
          <a:noFill/>
          <a:ln cap="flat" cmpd="sng" w="381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1"/>
          <p:cNvSpPr txBox="1"/>
          <p:nvPr>
            <p:ph type="title"/>
          </p:nvPr>
        </p:nvSpPr>
        <p:spPr>
          <a:xfrm>
            <a:off x="459000" y="285650"/>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sz="3000">
                <a:solidFill>
                  <a:srgbClr val="000000"/>
                </a:solidFill>
              </a:rPr>
              <a:t>Example prompt</a:t>
            </a:r>
            <a:endParaRPr sz="3000">
              <a:solidFill>
                <a:srgbClr val="000000"/>
              </a:solidFill>
            </a:endParaRPr>
          </a:p>
          <a:p>
            <a:pPr indent="0" lvl="0" marL="0" rtl="0" algn="l">
              <a:lnSpc>
                <a:spcPct val="115000"/>
              </a:lnSpc>
              <a:spcBef>
                <a:spcPts val="0"/>
              </a:spcBef>
              <a:spcAft>
                <a:spcPts val="0"/>
              </a:spcAft>
              <a:buSzPts val="2200"/>
              <a:buNone/>
            </a:pPr>
            <a:r>
              <a:rPr lang="en-GB" sz="2600">
                <a:solidFill>
                  <a:srgbClr val="000000"/>
                </a:solidFill>
              </a:rPr>
              <a:t>N.b. Do not forget to include relevant symbols</a:t>
            </a:r>
            <a:r>
              <a:rPr lang="en-GB" sz="3000">
                <a:solidFill>
                  <a:schemeClr val="accent1"/>
                </a:solidFill>
              </a:rPr>
              <a:t>  </a:t>
            </a:r>
            <a:endParaRPr sz="3000">
              <a:solidFill>
                <a:schemeClr val="accent1"/>
              </a:solidFill>
            </a:endParaRPr>
          </a:p>
        </p:txBody>
      </p:sp>
      <p:graphicFrame>
        <p:nvGraphicFramePr>
          <p:cNvPr id="126" name="Google Shape;126;p21"/>
          <p:cNvGraphicFramePr/>
          <p:nvPr/>
        </p:nvGraphicFramePr>
        <p:xfrm>
          <a:off x="103125" y="1549575"/>
          <a:ext cx="3000000" cy="3000000"/>
        </p:xfrm>
        <a:graphic>
          <a:graphicData uri="http://schemas.openxmlformats.org/drawingml/2006/table">
            <a:tbl>
              <a:tblPr>
                <a:noFill/>
                <a:tableStyleId>{F19434DA-AD94-4A8E-A3E6-76ABE83FD9FD}</a:tableStyleId>
              </a:tblPr>
              <a:tblGrid>
                <a:gridCol w="1787550"/>
                <a:gridCol w="1787550"/>
                <a:gridCol w="1787550"/>
                <a:gridCol w="1787550"/>
                <a:gridCol w="1787550"/>
              </a:tblGrid>
              <a:tr h="1047225">
                <a:tc>
                  <a:txBody>
                    <a:bodyPr/>
                    <a:lstStyle/>
                    <a:p>
                      <a:pPr indent="0" lvl="0" marL="0" rtl="0" algn="ctr">
                        <a:spcBef>
                          <a:spcPts val="0"/>
                        </a:spcBef>
                        <a:spcAft>
                          <a:spcPts val="0"/>
                        </a:spcAft>
                        <a:buNone/>
                      </a:pPr>
                      <a:r>
                        <a:rPr lang="en-GB" sz="2000">
                          <a:latin typeface="Montserrat"/>
                          <a:ea typeface="Montserrat"/>
                          <a:cs typeface="Montserrat"/>
                          <a:sym typeface="Montserrat"/>
                        </a:rPr>
                        <a:t>What</a:t>
                      </a:r>
                      <a:endParaRPr sz="20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ctr">
                        <a:spcBef>
                          <a:spcPts val="0"/>
                        </a:spcBef>
                        <a:spcAft>
                          <a:spcPts val="0"/>
                        </a:spcAft>
                        <a:buNone/>
                      </a:pPr>
                      <a:r>
                        <a:rPr lang="en-GB" sz="2000">
                          <a:latin typeface="Montserrat"/>
                          <a:ea typeface="Montserrat"/>
                          <a:cs typeface="Montserrat"/>
                          <a:sym typeface="Montserrat"/>
                        </a:rPr>
                        <a:t>Who</a:t>
                      </a:r>
                      <a:endParaRPr sz="800"/>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ctr">
                        <a:spcBef>
                          <a:spcPts val="0"/>
                        </a:spcBef>
                        <a:spcAft>
                          <a:spcPts val="0"/>
                        </a:spcAft>
                        <a:buNone/>
                      </a:pPr>
                      <a:r>
                        <a:rPr lang="en-GB" sz="2000">
                          <a:latin typeface="Montserrat"/>
                          <a:ea typeface="Montserrat"/>
                          <a:cs typeface="Montserrat"/>
                          <a:sym typeface="Montserrat"/>
                        </a:rPr>
                        <a:t>Where</a:t>
                      </a:r>
                      <a:endParaRPr sz="800"/>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ctr">
                        <a:spcBef>
                          <a:spcPts val="0"/>
                        </a:spcBef>
                        <a:spcAft>
                          <a:spcPts val="0"/>
                        </a:spcAft>
                        <a:buNone/>
                      </a:pPr>
                      <a:r>
                        <a:rPr lang="en-GB" sz="2000">
                          <a:latin typeface="Montserrat"/>
                          <a:ea typeface="Montserrat"/>
                          <a:cs typeface="Montserrat"/>
                          <a:sym typeface="Montserrat"/>
                        </a:rPr>
                        <a:t>When</a:t>
                      </a:r>
                      <a:endParaRPr sz="800"/>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ctr">
                        <a:spcBef>
                          <a:spcPts val="0"/>
                        </a:spcBef>
                        <a:spcAft>
                          <a:spcPts val="0"/>
                        </a:spcAft>
                        <a:buNone/>
                      </a:pPr>
                      <a:r>
                        <a:rPr lang="en-GB" sz="2000">
                          <a:latin typeface="Montserrat"/>
                          <a:ea typeface="Montserrat"/>
                          <a:cs typeface="Montserrat"/>
                          <a:sym typeface="Montserrat"/>
                        </a:rPr>
                        <a:t>Other</a:t>
                      </a:r>
                      <a:endParaRPr sz="800"/>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r>
              <a:tr h="1906300">
                <a:tc>
                  <a:txBody>
                    <a:bodyPr/>
                    <a:lstStyle/>
                    <a:p>
                      <a:pPr indent="0" lvl="0" marL="0" rtl="0" algn="l">
                        <a:spcBef>
                          <a:spcPts val="0"/>
                        </a:spcBef>
                        <a:spcAft>
                          <a:spcPts val="0"/>
                        </a:spcAft>
                        <a:buNone/>
                      </a:pPr>
                      <a:r>
                        <a:t/>
                      </a:r>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2"/>
          <p:cNvSpPr txBox="1"/>
          <p:nvPr>
            <p:ph type="title"/>
          </p:nvPr>
        </p:nvSpPr>
        <p:spPr>
          <a:xfrm>
            <a:off x="458975" y="446400"/>
            <a:ext cx="82263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solidFill>
                  <a:srgbClr val="000000"/>
                </a:solidFill>
              </a:rPr>
              <a:t>Step 1 </a:t>
            </a:r>
            <a:endParaRPr sz="3000">
              <a:solidFill>
                <a:srgbClr val="000000"/>
              </a:solidFill>
            </a:endParaRPr>
          </a:p>
        </p:txBody>
      </p:sp>
      <p:sp>
        <p:nvSpPr>
          <p:cNvPr id="132" name="Google Shape;132;p22"/>
          <p:cNvSpPr txBox="1"/>
          <p:nvPr>
            <p:ph idx="1" type="body"/>
          </p:nvPr>
        </p:nvSpPr>
        <p:spPr>
          <a:xfrm>
            <a:off x="458975" y="1100150"/>
            <a:ext cx="8226300" cy="33192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r>
              <a:rPr b="1" lang="en-GB" sz="2800">
                <a:solidFill>
                  <a:srgbClr val="434343"/>
                </a:solidFill>
              </a:rPr>
              <a:t>Collect photos, magazines and flyers and cut out some interesting photographs. </a:t>
            </a:r>
            <a:r>
              <a:rPr lang="en-GB" sz="2800"/>
              <a:t> </a:t>
            </a:r>
            <a:endParaRPr sz="2800"/>
          </a:p>
          <a:p>
            <a:pPr indent="0" lvl="0" marL="0" rtl="0" algn="l">
              <a:spcBef>
                <a:spcPts val="0"/>
              </a:spcBef>
              <a:spcAft>
                <a:spcPts val="0"/>
              </a:spcAft>
              <a:buClr>
                <a:srgbClr val="000000"/>
              </a:buClr>
              <a:buSzPts val="1600"/>
              <a:buFont typeface="Arial"/>
              <a:buNone/>
            </a:pPr>
            <a:r>
              <a:rPr i="1" lang="en-GB" sz="2800"/>
              <a:t>If your child has chosen to do their own fashion show, this might be pictures of them, of their clothes, or of things that they admire, or would like to have / do. </a:t>
            </a:r>
            <a:endParaRPr i="1" sz="2800"/>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00823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