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9C3A533-6FDE-49AE-99CA-B498304E8801}">
  <a:tblStyle styleId="{E9C3A533-6FDE-49AE-99CA-B498304E88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ad251d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ad251d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0aa8_0_6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0aa8_0_6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835c0aa8_0_6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835c0aa8_0_6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835c0aa8_0_6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835c0aa8_0_6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d835c0aa8_0_6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d835c0aa8_0_6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Diffusion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(Downloadable student document)</a:t>
            </a:r>
            <a:endParaRPr sz="4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Biology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Cell Biology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Wong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344700" y="8855000"/>
            <a:ext cx="943200" cy="1431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765550" y="509050"/>
            <a:ext cx="13201200" cy="112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Method and equipment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765600" y="1755150"/>
            <a:ext cx="12681300" cy="5201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/>
              <a:t>Method: </a:t>
            </a:r>
            <a:endParaRPr sz="3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/>
              <a:t>Weigh 2 grams of sugar cubes and 2 grams of sugar granules. Prepare two beakers of water at 30 degrees Celsius. Add the sugar cubes and granules into the two beakers separately and start timing.</a:t>
            </a:r>
            <a:endParaRPr sz="3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/>
              <a:t>Stir during the timing process and stop timing when the sugar completely dissolves. </a:t>
            </a:r>
            <a:endParaRPr sz="3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/>
              <a:t>Repeat three times of the steps above.</a:t>
            </a:r>
            <a:endParaRPr sz="3700"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726150" y="6423200"/>
            <a:ext cx="8449200" cy="21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Task 1: List out all the equipment you will need to perform the method above.</a:t>
            </a:r>
            <a:endParaRPr b="1" sz="3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9468000" y="6423200"/>
            <a:ext cx="8449200" cy="21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Task 2: Explain why the steps are repeated three times.</a:t>
            </a:r>
            <a:endParaRPr b="1" sz="3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Results</a:t>
            </a:r>
            <a:endParaRPr/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765550" y="6145300"/>
            <a:ext cx="16452000" cy="2159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Find the mean values in the table above.</a:t>
            </a:r>
            <a:endParaRPr sz="40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4000"/>
              <a:t>Write a conclusion to conclude the effect of surface area on the rate of diffusion.</a:t>
            </a:r>
            <a:endParaRPr sz="4000"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495250" y="179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{E9C3A533-6FDE-49AE-99CA-B498304E8801}</a:tableStyleId>
              </a:tblPr>
              <a:tblGrid>
                <a:gridCol w="3272500"/>
                <a:gridCol w="1640125"/>
                <a:gridCol w="1776150"/>
                <a:gridCol w="1756775"/>
                <a:gridCol w="3836050"/>
              </a:tblGrid>
              <a:tr h="10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Time (s) taken to completely disappear 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10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Trial 1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Trial 2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Trial 3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Mean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Sugar cubes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124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126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124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Sugar granules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24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25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chemeClr val="dk2"/>
                          </a:solidFill>
                        </a:rPr>
                        <a:t>23</a:t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16"/>
          <p:cNvSpPr txBox="1"/>
          <p:nvPr/>
        </p:nvSpPr>
        <p:spPr>
          <a:xfrm>
            <a:off x="9838775" y="4123775"/>
            <a:ext cx="33843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124.67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9991175" y="5134538"/>
            <a:ext cx="33843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</a:rPr>
              <a:t>24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71600" y="6089500"/>
            <a:ext cx="16696800" cy="330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43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sugar granules took much shorter time than the sugar cubes to dissolve because there is a larger surface area in the sugar granules. There is more contact between the sugar particles and the water, therefore, the rate of diffusion was higher.</a:t>
            </a:r>
            <a:endParaRPr b="1" i="1" sz="43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917950" y="509050"/>
            <a:ext cx="13201200" cy="112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739600" y="1810875"/>
            <a:ext cx="15889800" cy="56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concentration?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Coffee granules are added to hot water. Which is the solute and which is the solvent? 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State the four factors that can affect diffusion.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 does increased temperature increase rate of diffusion?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 does increased surface area increase rate of diffusion?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does the concentration gradient show?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Suggest why all cell membranes are very thin?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Suggest why all cells have foldings for exchange of materials?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917950" y="509050"/>
            <a:ext cx="13201200" cy="112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</a:t>
            </a:r>
            <a:endParaRPr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722700" y="1636075"/>
            <a:ext cx="17211300" cy="56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mass of solute/particles per unit volume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solute are the coffee granules while the solvent is the hot water. 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Temperature, surface area, diffusion distance and the difference in concentration. (in any order)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Because particles can move faster with more energy.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Because there is more contact surface between particles.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It shows the difference in concentration of the same substance.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shorten the diffusion distance.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increase surface area.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