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a6923c7a_0_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da6923c7a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a6923c7a_0_4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da6923c7a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458975" y="2129850"/>
            <a:ext cx="8226000" cy="22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rgbClr val="4B3241"/>
                </a:solidFill>
              </a:rPr>
              <a:t>Mathematics</a:t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>
                <a:solidFill>
                  <a:srgbClr val="4B3241"/>
                </a:solidFill>
              </a:rPr>
              <a:t>Independent Task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Robson</a:t>
            </a:r>
            <a:endParaRPr b="0" i="0" sz="2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Counting on and back from a given number within 20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/>
        </p:nvSpPr>
        <p:spPr>
          <a:xfrm>
            <a:off x="566600" y="41493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solidFill>
            <a:srgbClr val="69BE4B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9" name="Google Shape;199;p41"/>
          <p:cNvPicPr preferRelativeResize="0"/>
          <p:nvPr/>
        </p:nvPicPr>
        <p:blipFill rotWithShape="1">
          <a:blip r:embed="rId3">
            <a:alphaModFix/>
          </a:blip>
          <a:srcRect b="0" l="0" r="0" t="1176"/>
          <a:stretch/>
        </p:blipFill>
        <p:spPr>
          <a:xfrm>
            <a:off x="458975" y="1029450"/>
            <a:ext cx="5467702" cy="308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